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2"/>
  </p:notesMasterIdLst>
  <p:sldIdLst>
    <p:sldId id="278" r:id="rId5"/>
    <p:sldId id="279" r:id="rId6"/>
    <p:sldId id="281" r:id="rId7"/>
    <p:sldId id="282" r:id="rId8"/>
    <p:sldId id="283" r:id="rId9"/>
    <p:sldId id="287" r:id="rId10"/>
    <p:sldId id="284" r:id="rId11"/>
    <p:sldId id="285" r:id="rId12"/>
    <p:sldId id="296" r:id="rId13"/>
    <p:sldId id="286" r:id="rId14"/>
    <p:sldId id="288" r:id="rId15"/>
    <p:sldId id="289" r:id="rId16"/>
    <p:sldId id="295" r:id="rId17"/>
    <p:sldId id="293" r:id="rId18"/>
    <p:sldId id="294" r:id="rId19"/>
    <p:sldId id="290" r:id="rId20"/>
    <p:sldId id="291" r:id="rId21"/>
    <p:sldId id="292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11" r:id="rId34"/>
    <p:sldId id="312" r:id="rId35"/>
    <p:sldId id="313" r:id="rId36"/>
    <p:sldId id="317" r:id="rId37"/>
    <p:sldId id="314" r:id="rId38"/>
    <p:sldId id="315" r:id="rId39"/>
    <p:sldId id="308" r:id="rId40"/>
    <p:sldId id="31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6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ssasvini yessasvini" userId="230e4cad95eb1d99" providerId="LiveId" clId="{0A167B42-0E6D-4F4C-81B1-2572A61AEE25}"/>
    <pc:docChg chg="undo custSel addSld delSld modSld">
      <pc:chgData name="yessasvini yessasvini" userId="230e4cad95eb1d99" providerId="LiveId" clId="{0A167B42-0E6D-4F4C-81B1-2572A61AEE25}" dt="2024-03-23T19:17:45.642" v="7675" actId="14100"/>
      <pc:docMkLst>
        <pc:docMk/>
      </pc:docMkLst>
      <pc:sldChg chg="modSp mod">
        <pc:chgData name="yessasvini yessasvini" userId="230e4cad95eb1d99" providerId="LiveId" clId="{0A167B42-0E6D-4F4C-81B1-2572A61AEE25}" dt="2024-02-29T05:12:23.035" v="6" actId="313"/>
        <pc:sldMkLst>
          <pc:docMk/>
          <pc:sldMk cId="3647826872" sldId="281"/>
        </pc:sldMkLst>
        <pc:spChg chg="mod">
          <ac:chgData name="yessasvini yessasvini" userId="230e4cad95eb1d99" providerId="LiveId" clId="{0A167B42-0E6D-4F4C-81B1-2572A61AEE25}" dt="2024-02-29T05:12:23.035" v="6" actId="313"/>
          <ac:spMkLst>
            <pc:docMk/>
            <pc:sldMk cId="3647826872" sldId="281"/>
            <ac:spMk id="6" creationId="{261FFA08-AE9E-1D79-B83B-85076733F0FF}"/>
          </ac:spMkLst>
        </pc:spChg>
      </pc:sldChg>
      <pc:sldChg chg="modSp mod">
        <pc:chgData name="yessasvini yessasvini" userId="230e4cad95eb1d99" providerId="LiveId" clId="{0A167B42-0E6D-4F4C-81B1-2572A61AEE25}" dt="2024-02-29T05:12:50.610" v="9" actId="313"/>
        <pc:sldMkLst>
          <pc:docMk/>
          <pc:sldMk cId="1842292504" sldId="283"/>
        </pc:sldMkLst>
        <pc:spChg chg="mod">
          <ac:chgData name="yessasvini yessasvini" userId="230e4cad95eb1d99" providerId="LiveId" clId="{0A167B42-0E6D-4F4C-81B1-2572A61AEE25}" dt="2024-02-29T05:12:50.610" v="9" actId="313"/>
          <ac:spMkLst>
            <pc:docMk/>
            <pc:sldMk cId="1842292504" sldId="283"/>
            <ac:spMk id="8" creationId="{F9C059DE-C12C-5B5A-07D6-A2F39CE97106}"/>
          </ac:spMkLst>
        </pc:spChg>
      </pc:sldChg>
      <pc:sldChg chg="addSp modSp mod">
        <pc:chgData name="yessasvini yessasvini" userId="230e4cad95eb1d99" providerId="LiveId" clId="{0A167B42-0E6D-4F4C-81B1-2572A61AEE25}" dt="2024-03-04T09:03:42.445" v="913" actId="14100"/>
        <pc:sldMkLst>
          <pc:docMk/>
          <pc:sldMk cId="1800476346" sldId="284"/>
        </pc:sldMkLst>
        <pc:spChg chg="mod">
          <ac:chgData name="yessasvini yessasvini" userId="230e4cad95eb1d99" providerId="LiveId" clId="{0A167B42-0E6D-4F4C-81B1-2572A61AEE25}" dt="2024-03-04T09:03:42.445" v="913" actId="14100"/>
          <ac:spMkLst>
            <pc:docMk/>
            <pc:sldMk cId="1800476346" sldId="284"/>
            <ac:spMk id="2" creationId="{929F7F30-806F-0807-BD75-30B561997CB9}"/>
          </ac:spMkLst>
        </pc:spChg>
        <pc:spChg chg="add mod">
          <ac:chgData name="yessasvini yessasvini" userId="230e4cad95eb1d99" providerId="LiveId" clId="{0A167B42-0E6D-4F4C-81B1-2572A61AEE25}" dt="2024-03-04T09:03:11.772" v="910" actId="255"/>
          <ac:spMkLst>
            <pc:docMk/>
            <pc:sldMk cId="1800476346" sldId="284"/>
            <ac:spMk id="3" creationId="{B2D6829D-7B73-C677-86E8-051C46FE0F4A}"/>
          </ac:spMkLst>
        </pc:spChg>
      </pc:sldChg>
      <pc:sldChg chg="addSp modSp mod">
        <pc:chgData name="yessasvini yessasvini" userId="230e4cad95eb1d99" providerId="LiveId" clId="{0A167B42-0E6D-4F4C-81B1-2572A61AEE25}" dt="2024-03-23T16:49:32.949" v="5461" actId="13926"/>
        <pc:sldMkLst>
          <pc:docMk/>
          <pc:sldMk cId="2582656045" sldId="286"/>
        </pc:sldMkLst>
        <pc:spChg chg="mod">
          <ac:chgData name="yessasvini yessasvini" userId="230e4cad95eb1d99" providerId="LiveId" clId="{0A167B42-0E6D-4F4C-81B1-2572A61AEE25}" dt="2024-03-23T16:47:58.316" v="5412" actId="13926"/>
          <ac:spMkLst>
            <pc:docMk/>
            <pc:sldMk cId="2582656045" sldId="286"/>
            <ac:spMk id="2" creationId="{495F5CE0-CC81-7CFF-5C79-BF473757DB79}"/>
          </ac:spMkLst>
        </pc:spChg>
        <pc:spChg chg="add mod">
          <ac:chgData name="yessasvini yessasvini" userId="230e4cad95eb1d99" providerId="LiveId" clId="{0A167B42-0E6D-4F4C-81B1-2572A61AEE25}" dt="2024-03-23T16:49:32.949" v="5461" actId="13926"/>
          <ac:spMkLst>
            <pc:docMk/>
            <pc:sldMk cId="2582656045" sldId="286"/>
            <ac:spMk id="3" creationId="{DFE1C3B2-76EA-5FD7-B1B1-2A0D3A780046}"/>
          </ac:spMkLst>
        </pc:spChg>
        <pc:spChg chg="mod">
          <ac:chgData name="yessasvini yessasvini" userId="230e4cad95eb1d99" providerId="LiveId" clId="{0A167B42-0E6D-4F4C-81B1-2572A61AEE25}" dt="2024-03-23T16:48:07.644" v="5413" actId="13926"/>
          <ac:spMkLst>
            <pc:docMk/>
            <pc:sldMk cId="2582656045" sldId="286"/>
            <ac:spMk id="11" creationId="{305AF8B0-B180-5973-3F8E-E168133EB14D}"/>
          </ac:spMkLst>
        </pc:spChg>
      </pc:sldChg>
      <pc:sldChg chg="modSp mod">
        <pc:chgData name="yessasvini yessasvini" userId="230e4cad95eb1d99" providerId="LiveId" clId="{0A167B42-0E6D-4F4C-81B1-2572A61AEE25}" dt="2024-02-29T05:13:53.908" v="18" actId="313"/>
        <pc:sldMkLst>
          <pc:docMk/>
          <pc:sldMk cId="2563195961" sldId="287"/>
        </pc:sldMkLst>
        <pc:spChg chg="mod">
          <ac:chgData name="yessasvini yessasvini" userId="230e4cad95eb1d99" providerId="LiveId" clId="{0A167B42-0E6D-4F4C-81B1-2572A61AEE25}" dt="2024-02-29T05:13:53.908" v="18" actId="313"/>
          <ac:spMkLst>
            <pc:docMk/>
            <pc:sldMk cId="2563195961" sldId="287"/>
            <ac:spMk id="6" creationId="{0BB0DBFE-D571-A4B2-917E-F2A38CD51B7A}"/>
          </ac:spMkLst>
        </pc:spChg>
      </pc:sldChg>
      <pc:sldChg chg="addSp modSp mod">
        <pc:chgData name="yessasvini yessasvini" userId="230e4cad95eb1d99" providerId="LiveId" clId="{0A167B42-0E6D-4F4C-81B1-2572A61AEE25}" dt="2024-03-23T16:53:29.464" v="5640" actId="13926"/>
        <pc:sldMkLst>
          <pc:docMk/>
          <pc:sldMk cId="3897444151" sldId="288"/>
        </pc:sldMkLst>
        <pc:spChg chg="mod">
          <ac:chgData name="yessasvini yessasvini" userId="230e4cad95eb1d99" providerId="LiveId" clId="{0A167B42-0E6D-4F4C-81B1-2572A61AEE25}" dt="2024-03-23T16:49:56.613" v="5462" actId="13926"/>
          <ac:spMkLst>
            <pc:docMk/>
            <pc:sldMk cId="3897444151" sldId="288"/>
            <ac:spMk id="2" creationId="{1AF7273E-8E90-CF1D-E4D6-AE0361529A0F}"/>
          </ac:spMkLst>
        </pc:spChg>
        <pc:spChg chg="add mod">
          <ac:chgData name="yessasvini yessasvini" userId="230e4cad95eb1d99" providerId="LiveId" clId="{0A167B42-0E6D-4F4C-81B1-2572A61AEE25}" dt="2024-03-23T16:53:29.464" v="5640" actId="13926"/>
          <ac:spMkLst>
            <pc:docMk/>
            <pc:sldMk cId="3897444151" sldId="288"/>
            <ac:spMk id="3" creationId="{99B14D39-9FD0-734E-980F-D5D07F92A448}"/>
          </ac:spMkLst>
        </pc:spChg>
        <pc:spChg chg="add mod">
          <ac:chgData name="yessasvini yessasvini" userId="230e4cad95eb1d99" providerId="LiveId" clId="{0A167B42-0E6D-4F4C-81B1-2572A61AEE25}" dt="2024-03-23T16:53:14.916" v="5638" actId="12"/>
          <ac:spMkLst>
            <pc:docMk/>
            <pc:sldMk cId="3897444151" sldId="288"/>
            <ac:spMk id="4" creationId="{616D9F25-B03E-717E-1DF8-8780D0657F6B}"/>
          </ac:spMkLst>
        </pc:spChg>
      </pc:sldChg>
      <pc:sldChg chg="modSp mod">
        <pc:chgData name="yessasvini yessasvini" userId="230e4cad95eb1d99" providerId="LiveId" clId="{0A167B42-0E6D-4F4C-81B1-2572A61AEE25}" dt="2024-03-23T16:47:14.558" v="5408" actId="13926"/>
        <pc:sldMkLst>
          <pc:docMk/>
          <pc:sldMk cId="1004433484" sldId="289"/>
        </pc:sldMkLst>
        <pc:spChg chg="mod">
          <ac:chgData name="yessasvini yessasvini" userId="230e4cad95eb1d99" providerId="LiveId" clId="{0A167B42-0E6D-4F4C-81B1-2572A61AEE25}" dt="2024-03-23T16:46:56.581" v="5407" actId="20577"/>
          <ac:spMkLst>
            <pc:docMk/>
            <pc:sldMk cId="1004433484" sldId="289"/>
            <ac:spMk id="2" creationId="{DC62465A-7E50-AFBE-491D-F1344B6686E2}"/>
          </ac:spMkLst>
        </pc:spChg>
        <pc:spChg chg="mod">
          <ac:chgData name="yessasvini yessasvini" userId="230e4cad95eb1d99" providerId="LiveId" clId="{0A167B42-0E6D-4F4C-81B1-2572A61AEE25}" dt="2024-03-23T16:47:14.558" v="5408" actId="13926"/>
          <ac:spMkLst>
            <pc:docMk/>
            <pc:sldMk cId="1004433484" sldId="289"/>
            <ac:spMk id="6" creationId="{2D17DD06-278D-A121-44E8-989EC2FF9165}"/>
          </ac:spMkLst>
        </pc:spChg>
      </pc:sldChg>
      <pc:sldChg chg="addSp modSp mod">
        <pc:chgData name="yessasvini yessasvini" userId="230e4cad95eb1d99" providerId="LiveId" clId="{0A167B42-0E6D-4F4C-81B1-2572A61AEE25}" dt="2024-03-23T17:20:55.510" v="5811" actId="12"/>
        <pc:sldMkLst>
          <pc:docMk/>
          <pc:sldMk cId="1916859767" sldId="291"/>
        </pc:sldMkLst>
        <pc:spChg chg="mod">
          <ac:chgData name="yessasvini yessasvini" userId="230e4cad95eb1d99" providerId="LiveId" clId="{0A167B42-0E6D-4F4C-81B1-2572A61AEE25}" dt="2024-03-23T17:18:12.406" v="5773" actId="13926"/>
          <ac:spMkLst>
            <pc:docMk/>
            <pc:sldMk cId="1916859767" sldId="291"/>
            <ac:spMk id="2" creationId="{42BFC49D-74A1-738D-2C8F-414D5D4C537F}"/>
          </ac:spMkLst>
        </pc:spChg>
        <pc:spChg chg="add mod">
          <ac:chgData name="yessasvini yessasvini" userId="230e4cad95eb1d99" providerId="LiveId" clId="{0A167B42-0E6D-4F4C-81B1-2572A61AEE25}" dt="2024-03-23T17:20:36.429" v="5809" actId="1076"/>
          <ac:spMkLst>
            <pc:docMk/>
            <pc:sldMk cId="1916859767" sldId="291"/>
            <ac:spMk id="3" creationId="{B9D54FB7-E43C-2CA1-7DEB-4D17FDF1F8CD}"/>
          </ac:spMkLst>
        </pc:spChg>
        <pc:spChg chg="mod">
          <ac:chgData name="yessasvini yessasvini" userId="230e4cad95eb1d99" providerId="LiveId" clId="{0A167B42-0E6D-4F4C-81B1-2572A61AEE25}" dt="2024-03-23T17:18:21.459" v="5774" actId="1076"/>
          <ac:spMkLst>
            <pc:docMk/>
            <pc:sldMk cId="1916859767" sldId="291"/>
            <ac:spMk id="7" creationId="{B39B30AC-AF19-04BF-A808-26217D2EAB15}"/>
          </ac:spMkLst>
        </pc:spChg>
        <pc:spChg chg="mod">
          <ac:chgData name="yessasvini yessasvini" userId="230e4cad95eb1d99" providerId="LiveId" clId="{0A167B42-0E6D-4F4C-81B1-2572A61AEE25}" dt="2024-03-23T17:17:31.354" v="5771" actId="13926"/>
          <ac:spMkLst>
            <pc:docMk/>
            <pc:sldMk cId="1916859767" sldId="291"/>
            <ac:spMk id="8" creationId="{9CF9452C-7129-7251-71AE-9716134E8635}"/>
          </ac:spMkLst>
        </pc:spChg>
        <pc:spChg chg="mod">
          <ac:chgData name="yessasvini yessasvini" userId="230e4cad95eb1d99" providerId="LiveId" clId="{0A167B42-0E6D-4F4C-81B1-2572A61AEE25}" dt="2024-03-23T17:20:55.510" v="5811" actId="12"/>
          <ac:spMkLst>
            <pc:docMk/>
            <pc:sldMk cId="1916859767" sldId="291"/>
            <ac:spMk id="12" creationId="{C43843CC-8F7E-4A9E-BB86-D385760BB611}"/>
          </ac:spMkLst>
        </pc:spChg>
        <pc:picChg chg="mod">
          <ac:chgData name="yessasvini yessasvini" userId="230e4cad95eb1d99" providerId="LiveId" clId="{0A167B42-0E6D-4F4C-81B1-2572A61AEE25}" dt="2024-02-28T13:45:40.048" v="5" actId="1076"/>
          <ac:picMkLst>
            <pc:docMk/>
            <pc:sldMk cId="1916859767" sldId="291"/>
            <ac:picMk id="5" creationId="{B8E622A0-C28C-EB82-CF89-E2F1E9DE5C1C}"/>
          </ac:picMkLst>
        </pc:picChg>
      </pc:sldChg>
      <pc:sldChg chg="modSp mod">
        <pc:chgData name="yessasvini yessasvini" userId="230e4cad95eb1d99" providerId="LiveId" clId="{0A167B42-0E6D-4F4C-81B1-2572A61AEE25}" dt="2024-03-23T17:23:53.467" v="5830" actId="313"/>
        <pc:sldMkLst>
          <pc:docMk/>
          <pc:sldMk cId="1646154171" sldId="292"/>
        </pc:sldMkLst>
        <pc:spChg chg="mod">
          <ac:chgData name="yessasvini yessasvini" userId="230e4cad95eb1d99" providerId="LiveId" clId="{0A167B42-0E6D-4F4C-81B1-2572A61AEE25}" dt="2024-03-23T17:21:21.432" v="5812" actId="13926"/>
          <ac:spMkLst>
            <pc:docMk/>
            <pc:sldMk cId="1646154171" sldId="292"/>
            <ac:spMk id="2" creationId="{2980F519-0DFD-523A-780B-BFBF04DD55A4}"/>
          </ac:spMkLst>
        </pc:spChg>
        <pc:spChg chg="mod">
          <ac:chgData name="yessasvini yessasvini" userId="230e4cad95eb1d99" providerId="LiveId" clId="{0A167B42-0E6D-4F4C-81B1-2572A61AEE25}" dt="2024-03-23T17:23:53.467" v="5830" actId="313"/>
          <ac:spMkLst>
            <pc:docMk/>
            <pc:sldMk cId="1646154171" sldId="292"/>
            <ac:spMk id="8" creationId="{F11E09C8-1BE0-E648-ED15-C0A4047D26C5}"/>
          </ac:spMkLst>
        </pc:spChg>
      </pc:sldChg>
      <pc:sldChg chg="addSp delSp modSp new mod">
        <pc:chgData name="yessasvini yessasvini" userId="230e4cad95eb1d99" providerId="LiveId" clId="{0A167B42-0E6D-4F4C-81B1-2572A61AEE25}" dt="2024-03-23T17:11:57.636" v="5744" actId="13926"/>
        <pc:sldMkLst>
          <pc:docMk/>
          <pc:sldMk cId="1704583198" sldId="293"/>
        </pc:sldMkLst>
        <pc:spChg chg="add del mod">
          <ac:chgData name="yessasvini yessasvini" userId="230e4cad95eb1d99" providerId="LiveId" clId="{0A167B42-0E6D-4F4C-81B1-2572A61AEE25}" dt="2024-03-04T04:24:21.850" v="33"/>
          <ac:spMkLst>
            <pc:docMk/>
            <pc:sldMk cId="1704583198" sldId="293"/>
            <ac:spMk id="2" creationId="{B24AE258-8D3B-993D-DF93-AA6B9084F001}"/>
          </ac:spMkLst>
        </pc:spChg>
        <pc:spChg chg="add mod">
          <ac:chgData name="yessasvini yessasvini" userId="230e4cad95eb1d99" providerId="LiveId" clId="{0A167B42-0E6D-4F4C-81B1-2572A61AEE25}" dt="2024-03-23T17:11:57.636" v="5744" actId="13926"/>
          <ac:spMkLst>
            <pc:docMk/>
            <pc:sldMk cId="1704583198" sldId="293"/>
            <ac:spMk id="2" creationId="{FF56E51E-159D-A878-5DD8-2A45E23EBEF7}"/>
          </ac:spMkLst>
        </pc:spChg>
        <pc:spChg chg="add del mod">
          <ac:chgData name="yessasvini yessasvini" userId="230e4cad95eb1d99" providerId="LiveId" clId="{0A167B42-0E6D-4F4C-81B1-2572A61AEE25}" dt="2024-03-04T04:30:09.946" v="261"/>
          <ac:spMkLst>
            <pc:docMk/>
            <pc:sldMk cId="1704583198" sldId="293"/>
            <ac:spMk id="5" creationId="{6422B8AD-5B6E-EB60-918D-CECD5B1EAC1A}"/>
          </ac:spMkLst>
        </pc:spChg>
        <pc:spChg chg="add mod">
          <ac:chgData name="yessasvini yessasvini" userId="230e4cad95eb1d99" providerId="LiveId" clId="{0A167B42-0E6D-4F4C-81B1-2572A61AEE25}" dt="2024-03-23T17:09:59.998" v="5703" actId="21"/>
          <ac:spMkLst>
            <pc:docMk/>
            <pc:sldMk cId="1704583198" sldId="293"/>
            <ac:spMk id="8" creationId="{6D882DF9-7E89-CD82-77CF-240136E3E87E}"/>
          </ac:spMkLst>
        </pc:spChg>
        <pc:picChg chg="add mod">
          <ac:chgData name="yessasvini yessasvini" userId="230e4cad95eb1d99" providerId="LiveId" clId="{0A167B42-0E6D-4F4C-81B1-2572A61AEE25}" dt="2024-03-04T04:26:02.306" v="38" actId="1076"/>
          <ac:picMkLst>
            <pc:docMk/>
            <pc:sldMk cId="1704583198" sldId="293"/>
            <ac:picMk id="4" creationId="{E2F6AE8A-E696-D55A-9D25-E8D12FC438BA}"/>
          </ac:picMkLst>
        </pc:picChg>
        <pc:picChg chg="add mod">
          <ac:chgData name="yessasvini yessasvini" userId="230e4cad95eb1d99" providerId="LiveId" clId="{0A167B42-0E6D-4F4C-81B1-2572A61AEE25}" dt="2024-03-04T04:26:05.400" v="39" actId="1076"/>
          <ac:picMkLst>
            <pc:docMk/>
            <pc:sldMk cId="1704583198" sldId="293"/>
            <ac:picMk id="7" creationId="{4DD10AFF-C978-0FEB-6D58-090CD99C9662}"/>
          </ac:picMkLst>
        </pc:picChg>
      </pc:sldChg>
      <pc:sldChg chg="addSp modSp new mod">
        <pc:chgData name="yessasvini yessasvini" userId="230e4cad95eb1d99" providerId="LiveId" clId="{0A167B42-0E6D-4F4C-81B1-2572A61AEE25}" dt="2024-03-23T17:15:44.676" v="5769" actId="20577"/>
        <pc:sldMkLst>
          <pc:docMk/>
          <pc:sldMk cId="3396358530" sldId="294"/>
        </pc:sldMkLst>
        <pc:spChg chg="add mod">
          <ac:chgData name="yessasvini yessasvini" userId="230e4cad95eb1d99" providerId="LiveId" clId="{0A167B42-0E6D-4F4C-81B1-2572A61AEE25}" dt="2024-03-23T17:15:27.952" v="5767" actId="20577"/>
          <ac:spMkLst>
            <pc:docMk/>
            <pc:sldMk cId="3396358530" sldId="294"/>
            <ac:spMk id="2" creationId="{1BD4D3F9-6459-8F2D-E9C6-94C0CB23927E}"/>
          </ac:spMkLst>
        </pc:spChg>
        <pc:spChg chg="add mod">
          <ac:chgData name="yessasvini yessasvini" userId="230e4cad95eb1d99" providerId="LiveId" clId="{0A167B42-0E6D-4F4C-81B1-2572A61AEE25}" dt="2024-03-23T17:15:44.676" v="5769" actId="20577"/>
          <ac:spMkLst>
            <pc:docMk/>
            <pc:sldMk cId="3396358530" sldId="294"/>
            <ac:spMk id="4" creationId="{0CF8BBFD-EECF-57DB-0031-D496BFB02D9C}"/>
          </ac:spMkLst>
        </pc:spChg>
        <pc:picChg chg="add mod">
          <ac:chgData name="yessasvini yessasvini" userId="230e4cad95eb1d99" providerId="LiveId" clId="{0A167B42-0E6D-4F4C-81B1-2572A61AEE25}" dt="2024-03-23T17:14:29.127" v="5752" actId="14100"/>
          <ac:picMkLst>
            <pc:docMk/>
            <pc:sldMk cId="3396358530" sldId="294"/>
            <ac:picMk id="3" creationId="{3FEF102F-45E2-D724-896C-EE845E7015BB}"/>
          </ac:picMkLst>
        </pc:picChg>
      </pc:sldChg>
      <pc:sldChg chg="addSp delSp modSp new mod">
        <pc:chgData name="yessasvini yessasvini" userId="230e4cad95eb1d99" providerId="LiveId" clId="{0A167B42-0E6D-4F4C-81B1-2572A61AEE25}" dt="2024-03-23T17:08:00.941" v="5697" actId="12"/>
        <pc:sldMkLst>
          <pc:docMk/>
          <pc:sldMk cId="1186210781" sldId="295"/>
        </pc:sldMkLst>
        <pc:spChg chg="add mod">
          <ac:chgData name="yessasvini yessasvini" userId="230e4cad95eb1d99" providerId="LiveId" clId="{0A167B42-0E6D-4F4C-81B1-2572A61AEE25}" dt="2024-03-23T17:07:29.871" v="5694" actId="13926"/>
          <ac:spMkLst>
            <pc:docMk/>
            <pc:sldMk cId="1186210781" sldId="295"/>
            <ac:spMk id="2" creationId="{7EBA3915-0A08-351B-B75E-2AD04CEB403E}"/>
          </ac:spMkLst>
        </pc:spChg>
        <pc:spChg chg="add del mod">
          <ac:chgData name="yessasvini yessasvini" userId="230e4cad95eb1d99" providerId="LiveId" clId="{0A167B42-0E6D-4F4C-81B1-2572A61AEE25}" dt="2024-03-04T04:39:06.106" v="470"/>
          <ac:spMkLst>
            <pc:docMk/>
            <pc:sldMk cId="1186210781" sldId="295"/>
            <ac:spMk id="2" creationId="{C89BB7DD-2EC5-6AA6-20B9-2AFF06B9B94A}"/>
          </ac:spMkLst>
        </pc:spChg>
        <pc:spChg chg="add mod">
          <ac:chgData name="yessasvini yessasvini" userId="230e4cad95eb1d99" providerId="LiveId" clId="{0A167B42-0E6D-4F4C-81B1-2572A61AEE25}" dt="2024-03-23T17:06:16.888" v="5646" actId="13926"/>
          <ac:spMkLst>
            <pc:docMk/>
            <pc:sldMk cId="1186210781" sldId="295"/>
            <ac:spMk id="5" creationId="{C28E6A95-923C-3F61-4510-9A0115F33AD5}"/>
          </ac:spMkLst>
        </pc:spChg>
        <pc:spChg chg="add mod">
          <ac:chgData name="yessasvini yessasvini" userId="230e4cad95eb1d99" providerId="LiveId" clId="{0A167B42-0E6D-4F4C-81B1-2572A61AEE25}" dt="2024-03-23T17:08:00.941" v="5697" actId="12"/>
          <ac:spMkLst>
            <pc:docMk/>
            <pc:sldMk cId="1186210781" sldId="295"/>
            <ac:spMk id="6" creationId="{1D6D25C0-B85E-DB85-C543-4E4F0A7A3566}"/>
          </ac:spMkLst>
        </pc:spChg>
        <pc:picChg chg="add mod">
          <ac:chgData name="yessasvini yessasvini" userId="230e4cad95eb1d99" providerId="LiveId" clId="{0A167B42-0E6D-4F4C-81B1-2572A61AEE25}" dt="2024-03-04T04:39:52.649" v="493" actId="1076"/>
          <ac:picMkLst>
            <pc:docMk/>
            <pc:sldMk cId="1186210781" sldId="295"/>
            <ac:picMk id="4" creationId="{0064DF55-0FA2-BED9-926B-60BBB328BCD4}"/>
          </ac:picMkLst>
        </pc:picChg>
      </pc:sldChg>
      <pc:sldChg chg="addSp delSp modSp new mod">
        <pc:chgData name="yessasvini yessasvini" userId="230e4cad95eb1d99" providerId="LiveId" clId="{0A167B42-0E6D-4F4C-81B1-2572A61AEE25}" dt="2024-03-04T04:56:50.746" v="885" actId="20577"/>
        <pc:sldMkLst>
          <pc:docMk/>
          <pc:sldMk cId="2564642361" sldId="296"/>
        </pc:sldMkLst>
        <pc:spChg chg="add mod">
          <ac:chgData name="yessasvini yessasvini" userId="230e4cad95eb1d99" providerId="LiveId" clId="{0A167B42-0E6D-4F4C-81B1-2572A61AEE25}" dt="2024-03-04T04:49:09.949" v="725" actId="20577"/>
          <ac:spMkLst>
            <pc:docMk/>
            <pc:sldMk cId="2564642361" sldId="296"/>
            <ac:spMk id="2" creationId="{C33AA8E9-62F8-9241-8EBE-92C05D65276D}"/>
          </ac:spMkLst>
        </pc:spChg>
        <pc:spChg chg="add del mod">
          <ac:chgData name="yessasvini yessasvini" userId="230e4cad95eb1d99" providerId="LiveId" clId="{0A167B42-0E6D-4F4C-81B1-2572A61AEE25}" dt="2024-03-04T04:49:18.849" v="730"/>
          <ac:spMkLst>
            <pc:docMk/>
            <pc:sldMk cId="2564642361" sldId="296"/>
            <ac:spMk id="3" creationId="{598A68CD-E330-8B9F-443A-604C27EE3929}"/>
          </ac:spMkLst>
        </pc:spChg>
        <pc:spChg chg="add del mod">
          <ac:chgData name="yessasvini yessasvini" userId="230e4cad95eb1d99" providerId="LiveId" clId="{0A167B42-0E6D-4F4C-81B1-2572A61AEE25}" dt="2024-03-04T04:54:47.892" v="740" actId="478"/>
          <ac:spMkLst>
            <pc:docMk/>
            <pc:sldMk cId="2564642361" sldId="296"/>
            <ac:spMk id="8" creationId="{89D62A3E-65B7-183E-81F5-D62C911EC98E}"/>
          </ac:spMkLst>
        </pc:spChg>
        <pc:spChg chg="add mod">
          <ac:chgData name="yessasvini yessasvini" userId="230e4cad95eb1d99" providerId="LiveId" clId="{0A167B42-0E6D-4F4C-81B1-2572A61AEE25}" dt="2024-03-04T04:56:25.487" v="858" actId="20577"/>
          <ac:spMkLst>
            <pc:docMk/>
            <pc:sldMk cId="2564642361" sldId="296"/>
            <ac:spMk id="11" creationId="{153EF05D-040A-1F3A-4917-DD2A344195E3}"/>
          </ac:spMkLst>
        </pc:spChg>
        <pc:spChg chg="add mod">
          <ac:chgData name="yessasvini yessasvini" userId="230e4cad95eb1d99" providerId="LiveId" clId="{0A167B42-0E6D-4F4C-81B1-2572A61AEE25}" dt="2024-03-04T04:56:50.746" v="885" actId="20577"/>
          <ac:spMkLst>
            <pc:docMk/>
            <pc:sldMk cId="2564642361" sldId="296"/>
            <ac:spMk id="12" creationId="{602373B1-19D8-C484-2408-3ECAA843AD38}"/>
          </ac:spMkLst>
        </pc:spChg>
        <pc:picChg chg="add mod">
          <ac:chgData name="yessasvini yessasvini" userId="230e4cad95eb1d99" providerId="LiveId" clId="{0A167B42-0E6D-4F4C-81B1-2572A61AEE25}" dt="2024-03-04T04:51:35.662" v="738" actId="1076"/>
          <ac:picMkLst>
            <pc:docMk/>
            <pc:sldMk cId="2564642361" sldId="296"/>
            <ac:picMk id="5" creationId="{6B149332-CA96-2107-2710-2446312CCBB4}"/>
          </ac:picMkLst>
        </pc:picChg>
        <pc:picChg chg="add mod">
          <ac:chgData name="yessasvini yessasvini" userId="230e4cad95eb1d99" providerId="LiveId" clId="{0A167B42-0E6D-4F4C-81B1-2572A61AEE25}" dt="2024-03-04T04:51:25.409" v="737" actId="1076"/>
          <ac:picMkLst>
            <pc:docMk/>
            <pc:sldMk cId="2564642361" sldId="296"/>
            <ac:picMk id="7" creationId="{F17617A8-8524-B652-9A86-1CFF09D8D640}"/>
          </ac:picMkLst>
        </pc:picChg>
        <pc:picChg chg="add mod">
          <ac:chgData name="yessasvini yessasvini" userId="230e4cad95eb1d99" providerId="LiveId" clId="{0A167B42-0E6D-4F4C-81B1-2572A61AEE25}" dt="2024-03-04T04:54:54.030" v="742" actId="1076"/>
          <ac:picMkLst>
            <pc:docMk/>
            <pc:sldMk cId="2564642361" sldId="296"/>
            <ac:picMk id="10" creationId="{770E2474-CACC-53B1-8E42-5EF4F9535890}"/>
          </ac:picMkLst>
        </pc:picChg>
      </pc:sldChg>
      <pc:sldChg chg="addSp delSp modSp new mod">
        <pc:chgData name="yessasvini yessasvini" userId="230e4cad95eb1d99" providerId="LiveId" clId="{0A167B42-0E6D-4F4C-81B1-2572A61AEE25}" dt="2024-03-23T17:26:10.648" v="5873" actId="13926"/>
        <pc:sldMkLst>
          <pc:docMk/>
          <pc:sldMk cId="3450976732" sldId="297"/>
        </pc:sldMkLst>
        <pc:spChg chg="mod">
          <ac:chgData name="yessasvini yessasvini" userId="230e4cad95eb1d99" providerId="LiveId" clId="{0A167B42-0E6D-4F4C-81B1-2572A61AEE25}" dt="2024-03-23T17:24:39.904" v="5832" actId="13926"/>
          <ac:spMkLst>
            <pc:docMk/>
            <pc:sldMk cId="3450976732" sldId="297"/>
            <ac:spMk id="2" creationId="{4750F104-4448-8120-F863-A88B180D607E}"/>
          </ac:spMkLst>
        </pc:spChg>
        <pc:spChg chg="add mod">
          <ac:chgData name="yessasvini yessasvini" userId="230e4cad95eb1d99" providerId="LiveId" clId="{0A167B42-0E6D-4F4C-81B1-2572A61AEE25}" dt="2024-03-23T17:26:10.648" v="5873" actId="13926"/>
          <ac:spMkLst>
            <pc:docMk/>
            <pc:sldMk cId="3450976732" sldId="297"/>
            <ac:spMk id="3" creationId="{7839561B-7758-D856-4585-C85B69422C57}"/>
          </ac:spMkLst>
        </pc:spChg>
        <pc:spChg chg="del">
          <ac:chgData name="yessasvini yessasvini" userId="230e4cad95eb1d99" providerId="LiveId" clId="{0A167B42-0E6D-4F4C-81B1-2572A61AEE25}" dt="2024-03-05T14:11:43.192" v="933" actId="931"/>
          <ac:spMkLst>
            <pc:docMk/>
            <pc:sldMk cId="3450976732" sldId="297"/>
            <ac:spMk id="3" creationId="{CA0E4659-A916-0929-2375-BE3A05737EC0}"/>
          </ac:spMkLst>
        </pc:spChg>
        <pc:spChg chg="add mod">
          <ac:chgData name="yessasvini yessasvini" userId="230e4cad95eb1d99" providerId="LiveId" clId="{0A167B42-0E6D-4F4C-81B1-2572A61AEE25}" dt="2024-03-17T06:45:56.983" v="2935" actId="20577"/>
          <ac:spMkLst>
            <pc:docMk/>
            <pc:sldMk cId="3450976732" sldId="297"/>
            <ac:spMk id="6" creationId="{7E08B899-40C8-2975-F8D7-81ED69572244}"/>
          </ac:spMkLst>
        </pc:spChg>
        <pc:picChg chg="add mod">
          <ac:chgData name="yessasvini yessasvini" userId="230e4cad95eb1d99" providerId="LiveId" clId="{0A167B42-0E6D-4F4C-81B1-2572A61AEE25}" dt="2024-03-23T17:25:20.708" v="5833" actId="1076"/>
          <ac:picMkLst>
            <pc:docMk/>
            <pc:sldMk cId="3450976732" sldId="297"/>
            <ac:picMk id="5" creationId="{9872D756-FAA1-499F-4153-C4B78B740694}"/>
          </ac:picMkLst>
        </pc:picChg>
      </pc:sldChg>
      <pc:sldChg chg="modSp new del mod">
        <pc:chgData name="yessasvini yessasvini" userId="230e4cad95eb1d99" providerId="LiveId" clId="{0A167B42-0E6D-4F4C-81B1-2572A61AEE25}" dt="2024-03-05T14:35:13.649" v="1230" actId="2696"/>
        <pc:sldMkLst>
          <pc:docMk/>
          <pc:sldMk cId="2034789945" sldId="298"/>
        </pc:sldMkLst>
        <pc:spChg chg="mod">
          <ac:chgData name="yessasvini yessasvini" userId="230e4cad95eb1d99" providerId="LiveId" clId="{0A167B42-0E6D-4F4C-81B1-2572A61AEE25}" dt="2024-03-05T14:34:48.202" v="1229"/>
          <ac:spMkLst>
            <pc:docMk/>
            <pc:sldMk cId="2034789945" sldId="298"/>
            <ac:spMk id="2" creationId="{9744DFF5-4F43-25FF-C8A6-A01D13D9E73B}"/>
          </ac:spMkLst>
        </pc:spChg>
      </pc:sldChg>
      <pc:sldChg chg="addSp delSp modSp new mod">
        <pc:chgData name="yessasvini yessasvini" userId="230e4cad95eb1d99" providerId="LiveId" clId="{0A167B42-0E6D-4F4C-81B1-2572A61AEE25}" dt="2024-03-23T17:28:28.724" v="5880" actId="13926"/>
        <pc:sldMkLst>
          <pc:docMk/>
          <pc:sldMk cId="3058458697" sldId="298"/>
        </pc:sldMkLst>
        <pc:spChg chg="add del mod">
          <ac:chgData name="yessasvini yessasvini" userId="230e4cad95eb1d99" providerId="LiveId" clId="{0A167B42-0E6D-4F4C-81B1-2572A61AEE25}" dt="2024-03-17T06:50:52.896" v="2970" actId="478"/>
          <ac:spMkLst>
            <pc:docMk/>
            <pc:sldMk cId="3058458697" sldId="298"/>
            <ac:spMk id="2" creationId="{AE040211-98D7-2C66-72D9-9F2E7CA179B8}"/>
          </ac:spMkLst>
        </pc:spChg>
        <pc:spChg chg="add del mod">
          <ac:chgData name="yessasvini yessasvini" userId="230e4cad95eb1d99" providerId="LiveId" clId="{0A167B42-0E6D-4F4C-81B1-2572A61AEE25}" dt="2024-03-05T14:41:13.163" v="1264" actId="478"/>
          <ac:spMkLst>
            <pc:docMk/>
            <pc:sldMk cId="3058458697" sldId="298"/>
            <ac:spMk id="3" creationId="{E766C160-E86A-0CCE-AB0D-F7C9E286DD4B}"/>
          </ac:spMkLst>
        </pc:spChg>
        <pc:spChg chg="add del mod">
          <ac:chgData name="yessasvini yessasvini" userId="230e4cad95eb1d99" providerId="LiveId" clId="{0A167B42-0E6D-4F4C-81B1-2572A61AEE25}" dt="2024-03-05T14:45:14.681" v="1266" actId="478"/>
          <ac:spMkLst>
            <pc:docMk/>
            <pc:sldMk cId="3058458697" sldId="298"/>
            <ac:spMk id="4" creationId="{7D1FDC61-15E0-F757-6EF1-8AAA5AD0C9BB}"/>
          </ac:spMkLst>
        </pc:spChg>
        <pc:spChg chg="add mod">
          <ac:chgData name="yessasvini yessasvini" userId="230e4cad95eb1d99" providerId="LiveId" clId="{0A167B42-0E6D-4F4C-81B1-2572A61AEE25}" dt="2024-03-23T17:28:28.724" v="5880" actId="13926"/>
          <ac:spMkLst>
            <pc:docMk/>
            <pc:sldMk cId="3058458697" sldId="298"/>
            <ac:spMk id="5" creationId="{53737F16-7DE1-7B46-4543-97A9B690B12A}"/>
          </ac:spMkLst>
        </pc:spChg>
        <pc:spChg chg="add del mod">
          <ac:chgData name="yessasvini yessasvini" userId="230e4cad95eb1d99" providerId="LiveId" clId="{0A167B42-0E6D-4F4C-81B1-2572A61AEE25}" dt="2024-03-17T06:49:37.681" v="2944" actId="478"/>
          <ac:spMkLst>
            <pc:docMk/>
            <pc:sldMk cId="3058458697" sldId="298"/>
            <ac:spMk id="7" creationId="{F2F617A0-0B6F-30E4-EBBA-07173FB4E436}"/>
          </ac:spMkLst>
        </pc:spChg>
        <pc:spChg chg="add mod">
          <ac:chgData name="yessasvini yessasvini" userId="230e4cad95eb1d99" providerId="LiveId" clId="{0A167B42-0E6D-4F4C-81B1-2572A61AEE25}" dt="2024-03-23T17:27:46.659" v="5878" actId="12"/>
          <ac:spMkLst>
            <pc:docMk/>
            <pc:sldMk cId="3058458697" sldId="298"/>
            <ac:spMk id="8" creationId="{DA5F2C8E-8C8D-14FB-7C65-C7ECF45BA73D}"/>
          </ac:spMkLst>
        </pc:spChg>
        <pc:spChg chg="add mod">
          <ac:chgData name="yessasvini yessasvini" userId="230e4cad95eb1d99" providerId="LiveId" clId="{0A167B42-0E6D-4F4C-81B1-2572A61AEE25}" dt="2024-03-17T06:55:53.035" v="3032" actId="1076"/>
          <ac:spMkLst>
            <pc:docMk/>
            <pc:sldMk cId="3058458697" sldId="298"/>
            <ac:spMk id="9" creationId="{A3A141E4-45BF-96FC-EED5-83DA65C1D52A}"/>
          </ac:spMkLst>
        </pc:spChg>
        <pc:picChg chg="add mod">
          <ac:chgData name="yessasvini yessasvini" userId="230e4cad95eb1d99" providerId="LiveId" clId="{0A167B42-0E6D-4F4C-81B1-2572A61AEE25}" dt="2024-03-17T06:57:41.353" v="3035" actId="1076"/>
          <ac:picMkLst>
            <pc:docMk/>
            <pc:sldMk cId="3058458697" sldId="298"/>
            <ac:picMk id="4" creationId="{5A0185D8-C090-93BB-49C4-254C8F73EB6E}"/>
          </ac:picMkLst>
        </pc:picChg>
        <pc:picChg chg="add del mod">
          <ac:chgData name="yessasvini yessasvini" userId="230e4cad95eb1d99" providerId="LiveId" clId="{0A167B42-0E6D-4F4C-81B1-2572A61AEE25}" dt="2024-03-17T06:47:33.679" v="2936" actId="478"/>
          <ac:picMkLst>
            <pc:docMk/>
            <pc:sldMk cId="3058458697" sldId="298"/>
            <ac:picMk id="6" creationId="{460E8589-53D3-E363-670E-B45436758CCE}"/>
          </ac:picMkLst>
        </pc:picChg>
        <pc:picChg chg="add mod">
          <ac:chgData name="yessasvini yessasvini" userId="230e4cad95eb1d99" providerId="LiveId" clId="{0A167B42-0E6D-4F4C-81B1-2572A61AEE25}" dt="2024-03-17T06:57:44.862" v="3036" actId="1076"/>
          <ac:picMkLst>
            <pc:docMk/>
            <pc:sldMk cId="3058458697" sldId="298"/>
            <ac:picMk id="11" creationId="{494C3B2F-D96D-6FB8-DC28-F7BE9DF0AA63}"/>
          </ac:picMkLst>
        </pc:picChg>
      </pc:sldChg>
      <pc:sldChg chg="addSp delSp modSp new mod">
        <pc:chgData name="yessasvini yessasvini" userId="230e4cad95eb1d99" providerId="LiveId" clId="{0A167B42-0E6D-4F4C-81B1-2572A61AEE25}" dt="2024-03-23T17:32:18.571" v="5892" actId="1076"/>
        <pc:sldMkLst>
          <pc:docMk/>
          <pc:sldMk cId="1045242537" sldId="299"/>
        </pc:sldMkLst>
        <pc:spChg chg="mod">
          <ac:chgData name="yessasvini yessasvini" userId="230e4cad95eb1d99" providerId="LiveId" clId="{0A167B42-0E6D-4F4C-81B1-2572A61AEE25}" dt="2024-03-23T17:29:29.235" v="5881" actId="14100"/>
          <ac:spMkLst>
            <pc:docMk/>
            <pc:sldMk cId="1045242537" sldId="299"/>
            <ac:spMk id="2" creationId="{BE1B2944-3995-72DD-A0DF-F03DF92F4447}"/>
          </ac:spMkLst>
        </pc:spChg>
        <pc:spChg chg="add del mod">
          <ac:chgData name="yessasvini yessasvini" userId="230e4cad95eb1d99" providerId="LiveId" clId="{0A167B42-0E6D-4F4C-81B1-2572A61AEE25}" dt="2024-03-05T15:03:14.061" v="1613" actId="478"/>
          <ac:spMkLst>
            <pc:docMk/>
            <pc:sldMk cId="1045242537" sldId="299"/>
            <ac:spMk id="3" creationId="{52591928-E71C-9D42-3422-A00C2B6100FD}"/>
          </ac:spMkLst>
        </pc:spChg>
        <pc:spChg chg="add del mod">
          <ac:chgData name="yessasvini yessasvini" userId="230e4cad95eb1d99" providerId="LiveId" clId="{0A167B42-0E6D-4F4C-81B1-2572A61AEE25}" dt="2024-03-17T06:58:33.200" v="3042"/>
          <ac:spMkLst>
            <pc:docMk/>
            <pc:sldMk cId="1045242537" sldId="299"/>
            <ac:spMk id="6" creationId="{7B199ACD-22F6-D989-4909-20F1376F1B1E}"/>
          </ac:spMkLst>
        </pc:spChg>
        <pc:spChg chg="add del mod">
          <ac:chgData name="yessasvini yessasvini" userId="230e4cad95eb1d99" providerId="LiveId" clId="{0A167B42-0E6D-4F4C-81B1-2572A61AEE25}" dt="2024-03-05T15:13:59.428" v="1634"/>
          <ac:spMkLst>
            <pc:docMk/>
            <pc:sldMk cId="1045242537" sldId="299"/>
            <ac:spMk id="7" creationId="{4139C36D-4090-ABEC-8A3C-317742F4BFA0}"/>
          </ac:spMkLst>
        </pc:spChg>
        <pc:spChg chg="add del mod">
          <ac:chgData name="yessasvini yessasvini" userId="230e4cad95eb1d99" providerId="LiveId" clId="{0A167B42-0E6D-4F4C-81B1-2572A61AEE25}" dt="2024-03-17T06:59:00.820" v="3142" actId="478"/>
          <ac:spMkLst>
            <pc:docMk/>
            <pc:sldMk cId="1045242537" sldId="299"/>
            <ac:spMk id="8" creationId="{76CDDD43-73D5-BC9D-15DA-D7DF78CDB575}"/>
          </ac:spMkLst>
        </pc:spChg>
        <pc:spChg chg="add del mod">
          <ac:chgData name="yessasvini yessasvini" userId="230e4cad95eb1d99" providerId="LiveId" clId="{0A167B42-0E6D-4F4C-81B1-2572A61AEE25}" dt="2024-03-17T06:59:11.882" v="3152"/>
          <ac:spMkLst>
            <pc:docMk/>
            <pc:sldMk cId="1045242537" sldId="299"/>
            <ac:spMk id="9" creationId="{5AE8D19C-02ED-E81E-AA06-025E79346BE7}"/>
          </ac:spMkLst>
        </pc:spChg>
        <pc:spChg chg="add mod">
          <ac:chgData name="yessasvini yessasvini" userId="230e4cad95eb1d99" providerId="LiveId" clId="{0A167B42-0E6D-4F4C-81B1-2572A61AEE25}" dt="2024-03-23T17:32:14.104" v="5890" actId="1076"/>
          <ac:spMkLst>
            <pc:docMk/>
            <pc:sldMk cId="1045242537" sldId="299"/>
            <ac:spMk id="11" creationId="{B0A58317-F4BB-E05D-0E3E-55E4291412A9}"/>
          </ac:spMkLst>
        </pc:spChg>
        <pc:spChg chg="add mod">
          <ac:chgData name="yessasvini yessasvini" userId="230e4cad95eb1d99" providerId="LiveId" clId="{0A167B42-0E6D-4F4C-81B1-2572A61AEE25}" dt="2024-03-23T17:31:58.298" v="5888" actId="1076"/>
          <ac:spMkLst>
            <pc:docMk/>
            <pc:sldMk cId="1045242537" sldId="299"/>
            <ac:spMk id="16" creationId="{061B5606-28ED-536B-6B7E-04835EFCE0BF}"/>
          </ac:spMkLst>
        </pc:spChg>
        <pc:spChg chg="add del mod">
          <ac:chgData name="yessasvini yessasvini" userId="230e4cad95eb1d99" providerId="LiveId" clId="{0A167B42-0E6D-4F4C-81B1-2572A61AEE25}" dt="2024-03-17T14:51:22.360" v="5310" actId="478"/>
          <ac:spMkLst>
            <pc:docMk/>
            <pc:sldMk cId="1045242537" sldId="299"/>
            <ac:spMk id="17" creationId="{5B72D71D-1771-F7DD-609B-641A142482D4}"/>
          </ac:spMkLst>
        </pc:spChg>
        <pc:spChg chg="add del mod">
          <ac:chgData name="yessasvini yessasvini" userId="230e4cad95eb1d99" providerId="LiveId" clId="{0A167B42-0E6D-4F4C-81B1-2572A61AEE25}" dt="2024-03-17T07:18:59.602" v="3273" actId="478"/>
          <ac:spMkLst>
            <pc:docMk/>
            <pc:sldMk cId="1045242537" sldId="299"/>
            <ac:spMk id="18" creationId="{AB8F2DC7-7F7D-0A2C-57BB-20F89D304E85}"/>
          </ac:spMkLst>
        </pc:spChg>
        <pc:spChg chg="add mod">
          <ac:chgData name="yessasvini yessasvini" userId="230e4cad95eb1d99" providerId="LiveId" clId="{0A167B42-0E6D-4F4C-81B1-2572A61AEE25}" dt="2024-03-17T07:18:38.432" v="3270"/>
          <ac:spMkLst>
            <pc:docMk/>
            <pc:sldMk cId="1045242537" sldId="299"/>
            <ac:spMk id="19" creationId="{5AA978E5-7D69-030C-E27F-380ECCC61D69}"/>
          </ac:spMkLst>
        </pc:spChg>
        <pc:picChg chg="add mod">
          <ac:chgData name="yessasvini yessasvini" userId="230e4cad95eb1d99" providerId="LiveId" clId="{0A167B42-0E6D-4F4C-81B1-2572A61AEE25}" dt="2024-03-17T14:51:28.782" v="5311" actId="1076"/>
          <ac:picMkLst>
            <pc:docMk/>
            <pc:sldMk cId="1045242537" sldId="299"/>
            <ac:picMk id="4" creationId="{94B2A5F6-B02B-634C-E6A6-031B9370565A}"/>
          </ac:picMkLst>
        </pc:picChg>
        <pc:picChg chg="add del mod">
          <ac:chgData name="yessasvini yessasvini" userId="230e4cad95eb1d99" providerId="LiveId" clId="{0A167B42-0E6D-4F4C-81B1-2572A61AEE25}" dt="2024-03-17T06:58:33.199" v="3040" actId="478"/>
          <ac:picMkLst>
            <pc:docMk/>
            <pc:sldMk cId="1045242537" sldId="299"/>
            <ac:picMk id="5" creationId="{4F8CCE60-445E-B3F4-3F3B-BB195CF54955}"/>
          </ac:picMkLst>
        </pc:picChg>
        <pc:picChg chg="add mod">
          <ac:chgData name="yessasvini yessasvini" userId="230e4cad95eb1d99" providerId="LiveId" clId="{0A167B42-0E6D-4F4C-81B1-2572A61AEE25}" dt="2024-03-17T07:09:50.176" v="3217" actId="14100"/>
          <ac:picMkLst>
            <pc:docMk/>
            <pc:sldMk cId="1045242537" sldId="299"/>
            <ac:picMk id="10" creationId="{A9217324-F7E2-9E21-C1A7-5064BC3DA88A}"/>
          </ac:picMkLst>
        </pc:picChg>
        <pc:picChg chg="add mod">
          <ac:chgData name="yessasvini yessasvini" userId="230e4cad95eb1d99" providerId="LiveId" clId="{0A167B42-0E6D-4F4C-81B1-2572A61AEE25}" dt="2024-03-23T17:32:16.548" v="5891" actId="1076"/>
          <ac:picMkLst>
            <pc:docMk/>
            <pc:sldMk cId="1045242537" sldId="299"/>
            <ac:picMk id="13" creationId="{DE6E6827-F110-5248-BFAD-CBF2BBB5A7AC}"/>
          </ac:picMkLst>
        </pc:picChg>
        <pc:picChg chg="add mod">
          <ac:chgData name="yessasvini yessasvini" userId="230e4cad95eb1d99" providerId="LiveId" clId="{0A167B42-0E6D-4F4C-81B1-2572A61AEE25}" dt="2024-03-23T17:32:18.571" v="5892" actId="1076"/>
          <ac:picMkLst>
            <pc:docMk/>
            <pc:sldMk cId="1045242537" sldId="299"/>
            <ac:picMk id="15" creationId="{ABF75C00-889A-DDFF-2E25-80E00888B959}"/>
          </ac:picMkLst>
        </pc:picChg>
      </pc:sldChg>
      <pc:sldChg chg="new del">
        <pc:chgData name="yessasvini yessasvini" userId="230e4cad95eb1d99" providerId="LiveId" clId="{0A167B42-0E6D-4F4C-81B1-2572A61AEE25}" dt="2024-03-05T14:53:27.817" v="1557" actId="2696"/>
        <pc:sldMkLst>
          <pc:docMk/>
          <pc:sldMk cId="2370559066" sldId="299"/>
        </pc:sldMkLst>
      </pc:sldChg>
      <pc:sldChg chg="addSp delSp modSp new mod">
        <pc:chgData name="yessasvini yessasvini" userId="230e4cad95eb1d99" providerId="LiveId" clId="{0A167B42-0E6D-4F4C-81B1-2572A61AEE25}" dt="2024-03-23T17:35:20.393" v="5907" actId="13926"/>
        <pc:sldMkLst>
          <pc:docMk/>
          <pc:sldMk cId="589895172" sldId="300"/>
        </pc:sldMkLst>
        <pc:spChg chg="del mod">
          <ac:chgData name="yessasvini yessasvini" userId="230e4cad95eb1d99" providerId="LiveId" clId="{0A167B42-0E6D-4F4C-81B1-2572A61AEE25}" dt="2024-03-17T07:21:38.659" v="3298" actId="478"/>
          <ac:spMkLst>
            <pc:docMk/>
            <pc:sldMk cId="589895172" sldId="300"/>
            <ac:spMk id="2" creationId="{9E9E40BF-9D37-640C-FDCE-68876E22807F}"/>
          </ac:spMkLst>
        </pc:spChg>
        <pc:spChg chg="add del mod">
          <ac:chgData name="yessasvini yessasvini" userId="230e4cad95eb1d99" providerId="LiveId" clId="{0A167B42-0E6D-4F4C-81B1-2572A61AEE25}" dt="2024-03-05T16:00:40.147" v="1718" actId="478"/>
          <ac:spMkLst>
            <pc:docMk/>
            <pc:sldMk cId="589895172" sldId="300"/>
            <ac:spMk id="3" creationId="{B547B788-7A16-6D3E-1FC6-CE434E6C0BBA}"/>
          </ac:spMkLst>
        </pc:spChg>
        <pc:spChg chg="add del mod">
          <ac:chgData name="yessasvini yessasvini" userId="230e4cad95eb1d99" providerId="LiveId" clId="{0A167B42-0E6D-4F4C-81B1-2572A61AEE25}" dt="2024-03-05T16:00:00.928" v="1713" actId="478"/>
          <ac:spMkLst>
            <pc:docMk/>
            <pc:sldMk cId="589895172" sldId="300"/>
            <ac:spMk id="4" creationId="{89296249-4F01-AD72-50CC-42E156152867}"/>
          </ac:spMkLst>
        </pc:spChg>
        <pc:spChg chg="add mod">
          <ac:chgData name="yessasvini yessasvini" userId="230e4cad95eb1d99" providerId="LiveId" clId="{0A167B42-0E6D-4F4C-81B1-2572A61AEE25}" dt="2024-03-23T17:33:07.529" v="5896" actId="13926"/>
          <ac:spMkLst>
            <pc:docMk/>
            <pc:sldMk cId="589895172" sldId="300"/>
            <ac:spMk id="4" creationId="{A68BFA1E-130F-BB69-4B2A-B111875895A7}"/>
          </ac:spMkLst>
        </pc:spChg>
        <pc:spChg chg="add del mod">
          <ac:chgData name="yessasvini yessasvini" userId="230e4cad95eb1d99" providerId="LiveId" clId="{0A167B42-0E6D-4F4C-81B1-2572A61AEE25}" dt="2024-03-17T07:21:30.923" v="3289" actId="478"/>
          <ac:spMkLst>
            <pc:docMk/>
            <pc:sldMk cId="589895172" sldId="300"/>
            <ac:spMk id="7" creationId="{1FE1A257-4564-CD34-3C41-DD32E581B6E8}"/>
          </ac:spMkLst>
        </pc:spChg>
        <pc:spChg chg="add del mod">
          <ac:chgData name="yessasvini yessasvini" userId="230e4cad95eb1d99" providerId="LiveId" clId="{0A167B42-0E6D-4F4C-81B1-2572A61AEE25}" dt="2024-03-17T07:21:12.329" v="3284" actId="478"/>
          <ac:spMkLst>
            <pc:docMk/>
            <pc:sldMk cId="589895172" sldId="300"/>
            <ac:spMk id="8" creationId="{8B2C7A44-BF16-0A63-11E1-4594DE1AD0E0}"/>
          </ac:spMkLst>
        </pc:spChg>
        <pc:spChg chg="add mod">
          <ac:chgData name="yessasvini yessasvini" userId="230e4cad95eb1d99" providerId="LiveId" clId="{0A167B42-0E6D-4F4C-81B1-2572A61AEE25}" dt="2024-03-23T17:33:33.411" v="5900" actId="13926"/>
          <ac:spMkLst>
            <pc:docMk/>
            <pc:sldMk cId="589895172" sldId="300"/>
            <ac:spMk id="12" creationId="{F188F513-E97B-8AA8-6CDE-D724939A558A}"/>
          </ac:spMkLst>
        </pc:spChg>
        <pc:spChg chg="add del mod">
          <ac:chgData name="yessasvini yessasvini" userId="230e4cad95eb1d99" providerId="LiveId" clId="{0A167B42-0E6D-4F4C-81B1-2572A61AEE25}" dt="2024-03-17T07:46:11.632" v="3365" actId="478"/>
          <ac:spMkLst>
            <pc:docMk/>
            <pc:sldMk cId="589895172" sldId="300"/>
            <ac:spMk id="17" creationId="{E56641BC-961D-18AD-EF34-19A04D442075}"/>
          </ac:spMkLst>
        </pc:spChg>
        <pc:spChg chg="add del mod">
          <ac:chgData name="yessasvini yessasvini" userId="230e4cad95eb1d99" providerId="LiveId" clId="{0A167B42-0E6D-4F4C-81B1-2572A61AEE25}" dt="2024-03-17T07:47:02.361" v="3405" actId="478"/>
          <ac:spMkLst>
            <pc:docMk/>
            <pc:sldMk cId="589895172" sldId="300"/>
            <ac:spMk id="18" creationId="{7D40C9FA-4B4E-722E-2AEF-47907C8542B2}"/>
          </ac:spMkLst>
        </pc:spChg>
        <pc:spChg chg="add mod">
          <ac:chgData name="yessasvini yessasvini" userId="230e4cad95eb1d99" providerId="LiveId" clId="{0A167B42-0E6D-4F4C-81B1-2572A61AEE25}" dt="2024-03-23T17:35:20.393" v="5907" actId="13926"/>
          <ac:spMkLst>
            <pc:docMk/>
            <pc:sldMk cId="589895172" sldId="300"/>
            <ac:spMk id="19" creationId="{B24D9C54-118D-1A8C-BA78-F8B1E795B822}"/>
          </ac:spMkLst>
        </pc:spChg>
        <pc:picChg chg="add del mod">
          <ac:chgData name="yessasvini yessasvini" userId="230e4cad95eb1d99" providerId="LiveId" clId="{0A167B42-0E6D-4F4C-81B1-2572A61AEE25}" dt="2024-03-17T07:21:17.649" v="3286" actId="478"/>
          <ac:picMkLst>
            <pc:docMk/>
            <pc:sldMk cId="589895172" sldId="300"/>
            <ac:picMk id="6" creationId="{FDC41EA8-0AE3-F192-2A7D-C4CF5752DB0B}"/>
          </ac:picMkLst>
        </pc:picChg>
        <pc:picChg chg="add mod">
          <ac:chgData name="yessasvini yessasvini" userId="230e4cad95eb1d99" providerId="LiveId" clId="{0A167B42-0E6D-4F4C-81B1-2572A61AEE25}" dt="2024-03-23T17:34:18.953" v="5903" actId="14100"/>
          <ac:picMkLst>
            <pc:docMk/>
            <pc:sldMk cId="589895172" sldId="300"/>
            <ac:picMk id="9" creationId="{5DC392BE-1402-AAA3-1EEC-D967775A4FC4}"/>
          </ac:picMkLst>
        </pc:picChg>
        <pc:picChg chg="add mod">
          <ac:chgData name="yessasvini yessasvini" userId="230e4cad95eb1d99" providerId="LiveId" clId="{0A167B42-0E6D-4F4C-81B1-2572A61AEE25}" dt="2024-03-17T07:35:57.555" v="3330" actId="1076"/>
          <ac:picMkLst>
            <pc:docMk/>
            <pc:sldMk cId="589895172" sldId="300"/>
            <ac:picMk id="11" creationId="{A1822A2E-8CBF-9525-5895-E90C8D853167}"/>
          </ac:picMkLst>
        </pc:picChg>
        <pc:picChg chg="add mod">
          <ac:chgData name="yessasvini yessasvini" userId="230e4cad95eb1d99" providerId="LiveId" clId="{0A167B42-0E6D-4F4C-81B1-2572A61AEE25}" dt="2024-03-23T17:33:19.262" v="5898" actId="1076"/>
          <ac:picMkLst>
            <pc:docMk/>
            <pc:sldMk cId="589895172" sldId="300"/>
            <ac:picMk id="14" creationId="{36DC1320-58F3-86D7-87BF-78CAB75006CA}"/>
          </ac:picMkLst>
        </pc:picChg>
        <pc:picChg chg="add mod">
          <ac:chgData name="yessasvini yessasvini" userId="230e4cad95eb1d99" providerId="LiveId" clId="{0A167B42-0E6D-4F4C-81B1-2572A61AEE25}" dt="2024-03-17T07:46:02.404" v="3362" actId="1076"/>
          <ac:picMkLst>
            <pc:docMk/>
            <pc:sldMk cId="589895172" sldId="300"/>
            <ac:picMk id="16" creationId="{8FA02E81-5ABE-B22C-E76A-DF0AC545F4D9}"/>
          </ac:picMkLst>
        </pc:picChg>
      </pc:sldChg>
      <pc:sldChg chg="addSp delSp modSp new mod">
        <pc:chgData name="yessasvini yessasvini" userId="230e4cad95eb1d99" providerId="LiveId" clId="{0A167B42-0E6D-4F4C-81B1-2572A61AEE25}" dt="2024-03-23T17:37:26.686" v="5916" actId="12"/>
        <pc:sldMkLst>
          <pc:docMk/>
          <pc:sldMk cId="4081127827" sldId="301"/>
        </pc:sldMkLst>
        <pc:spChg chg="del mod">
          <ac:chgData name="yessasvini yessasvini" userId="230e4cad95eb1d99" providerId="LiveId" clId="{0A167B42-0E6D-4F4C-81B1-2572A61AEE25}" dt="2024-03-17T07:50:41.240" v="3427" actId="478"/>
          <ac:spMkLst>
            <pc:docMk/>
            <pc:sldMk cId="4081127827" sldId="301"/>
            <ac:spMk id="2" creationId="{4B11C7DC-26F1-B54A-975F-D587CE5C6E1D}"/>
          </ac:spMkLst>
        </pc:spChg>
        <pc:spChg chg="add del mod">
          <ac:chgData name="yessasvini yessasvini" userId="230e4cad95eb1d99" providerId="LiveId" clId="{0A167B42-0E6D-4F4C-81B1-2572A61AEE25}" dt="2024-03-05T16:18:18.689" v="1860"/>
          <ac:spMkLst>
            <pc:docMk/>
            <pc:sldMk cId="4081127827" sldId="301"/>
            <ac:spMk id="3" creationId="{6917DBD7-F3DB-8CF1-4615-8811CAAFCC58}"/>
          </ac:spMkLst>
        </pc:spChg>
        <pc:spChg chg="add del mod">
          <ac:chgData name="yessasvini yessasvini" userId="230e4cad95eb1d99" providerId="LiveId" clId="{0A167B42-0E6D-4F4C-81B1-2572A61AEE25}" dt="2024-03-17T07:50:38.434" v="3426" actId="478"/>
          <ac:spMkLst>
            <pc:docMk/>
            <pc:sldMk cId="4081127827" sldId="301"/>
            <ac:spMk id="4" creationId="{6E816BC2-1999-3E6F-3087-C187F7844380}"/>
          </ac:spMkLst>
        </pc:spChg>
        <pc:spChg chg="add mod">
          <ac:chgData name="yessasvini yessasvini" userId="230e4cad95eb1d99" providerId="LiveId" clId="{0A167B42-0E6D-4F4C-81B1-2572A61AEE25}" dt="2024-03-23T17:36:19.933" v="5909" actId="2711"/>
          <ac:spMkLst>
            <pc:docMk/>
            <pc:sldMk cId="4081127827" sldId="301"/>
            <ac:spMk id="5" creationId="{95DA4A9A-D9E9-EA2C-4577-787B038BC26F}"/>
          </ac:spMkLst>
        </pc:spChg>
        <pc:spChg chg="add del mod">
          <ac:chgData name="yessasvini yessasvini" userId="230e4cad95eb1d99" providerId="LiveId" clId="{0A167B42-0E6D-4F4C-81B1-2572A61AEE25}" dt="2024-03-05T16:26:49.208" v="1885" actId="478"/>
          <ac:spMkLst>
            <pc:docMk/>
            <pc:sldMk cId="4081127827" sldId="301"/>
            <ac:spMk id="9" creationId="{5861331F-2260-07A9-3C28-64B3C1409172}"/>
          </ac:spMkLst>
        </pc:spChg>
        <pc:spChg chg="add del mod">
          <ac:chgData name="yessasvini yessasvini" userId="230e4cad95eb1d99" providerId="LiveId" clId="{0A167B42-0E6D-4F4C-81B1-2572A61AEE25}" dt="2024-03-17T07:50:55.549" v="3432" actId="478"/>
          <ac:spMkLst>
            <pc:docMk/>
            <pc:sldMk cId="4081127827" sldId="301"/>
            <ac:spMk id="10" creationId="{CD35254D-3728-35A3-35B2-95F93C37D761}"/>
          </ac:spMkLst>
        </pc:spChg>
        <pc:spChg chg="add del mod">
          <ac:chgData name="yessasvini yessasvini" userId="230e4cad95eb1d99" providerId="LiveId" clId="{0A167B42-0E6D-4F4C-81B1-2572A61AEE25}" dt="2024-03-05T16:28:00.522" v="1932" actId="478"/>
          <ac:spMkLst>
            <pc:docMk/>
            <pc:sldMk cId="4081127827" sldId="301"/>
            <ac:spMk id="11" creationId="{18D73EBE-D713-2AC5-2C64-79305D5B4D07}"/>
          </ac:spMkLst>
        </pc:spChg>
        <pc:spChg chg="add del mod">
          <ac:chgData name="yessasvini yessasvini" userId="230e4cad95eb1d99" providerId="LiveId" clId="{0A167B42-0E6D-4F4C-81B1-2572A61AEE25}" dt="2024-03-05T16:28:37.815" v="1988" actId="478"/>
          <ac:spMkLst>
            <pc:docMk/>
            <pc:sldMk cId="4081127827" sldId="301"/>
            <ac:spMk id="12" creationId="{3F2CC714-5264-63AA-A3B0-75484D5F4E06}"/>
          </ac:spMkLst>
        </pc:spChg>
        <pc:spChg chg="add del mod">
          <ac:chgData name="yessasvini yessasvini" userId="230e4cad95eb1d99" providerId="LiveId" clId="{0A167B42-0E6D-4F4C-81B1-2572A61AEE25}" dt="2024-03-17T07:50:48.504" v="3430" actId="478"/>
          <ac:spMkLst>
            <pc:docMk/>
            <pc:sldMk cId="4081127827" sldId="301"/>
            <ac:spMk id="13" creationId="{4D8D8DAF-F0F9-CF4A-E9EF-17DD76CE53D9}"/>
          </ac:spMkLst>
        </pc:spChg>
        <pc:spChg chg="add mod">
          <ac:chgData name="yessasvini yessasvini" userId="230e4cad95eb1d99" providerId="LiveId" clId="{0A167B42-0E6D-4F4C-81B1-2572A61AEE25}" dt="2024-03-23T17:36:57.843" v="5913" actId="13926"/>
          <ac:spMkLst>
            <pc:docMk/>
            <pc:sldMk cId="4081127827" sldId="301"/>
            <ac:spMk id="14" creationId="{FFF6F088-0ED6-5CEE-B82C-C856FCC5FCA6}"/>
          </ac:spMkLst>
        </pc:spChg>
        <pc:spChg chg="add mod">
          <ac:chgData name="yessasvini yessasvini" userId="230e4cad95eb1d99" providerId="LiveId" clId="{0A167B42-0E6D-4F4C-81B1-2572A61AEE25}" dt="2024-03-23T17:37:26.686" v="5916" actId="12"/>
          <ac:spMkLst>
            <pc:docMk/>
            <pc:sldMk cId="4081127827" sldId="301"/>
            <ac:spMk id="19" creationId="{6E774051-E62B-71D6-C002-C07CC66CF67F}"/>
          </ac:spMkLst>
        </pc:spChg>
        <pc:picChg chg="add del mod">
          <ac:chgData name="yessasvini yessasvini" userId="230e4cad95eb1d99" providerId="LiveId" clId="{0A167B42-0E6D-4F4C-81B1-2572A61AEE25}" dt="2024-03-17T07:50:43.313" v="3428" actId="478"/>
          <ac:picMkLst>
            <pc:docMk/>
            <pc:sldMk cId="4081127827" sldId="301"/>
            <ac:picMk id="6" creationId="{D2860A49-B4C1-3BFB-585E-AB603043497A}"/>
          </ac:picMkLst>
        </pc:picChg>
        <pc:picChg chg="add del mod">
          <ac:chgData name="yessasvini yessasvini" userId="230e4cad95eb1d99" providerId="LiveId" clId="{0A167B42-0E6D-4F4C-81B1-2572A61AEE25}" dt="2024-03-17T07:50:50.761" v="3431" actId="478"/>
          <ac:picMkLst>
            <pc:docMk/>
            <pc:sldMk cId="4081127827" sldId="301"/>
            <ac:picMk id="8" creationId="{1C53E0D3-EE0E-801B-78B2-AD822199644B}"/>
          </ac:picMkLst>
        </pc:picChg>
        <pc:picChg chg="add mod">
          <ac:chgData name="yessasvini yessasvini" userId="230e4cad95eb1d99" providerId="LiveId" clId="{0A167B42-0E6D-4F4C-81B1-2572A61AEE25}" dt="2024-03-23T17:36:30.886" v="5910" actId="1076"/>
          <ac:picMkLst>
            <pc:docMk/>
            <pc:sldMk cId="4081127827" sldId="301"/>
            <ac:picMk id="9" creationId="{75740A00-6D78-ADB7-3993-4054A4394525}"/>
          </ac:picMkLst>
        </pc:picChg>
        <pc:picChg chg="add mod">
          <ac:chgData name="yessasvini yessasvini" userId="230e4cad95eb1d99" providerId="LiveId" clId="{0A167B42-0E6D-4F4C-81B1-2572A61AEE25}" dt="2024-03-23T17:36:37.480" v="5911" actId="1076"/>
          <ac:picMkLst>
            <pc:docMk/>
            <pc:sldMk cId="4081127827" sldId="301"/>
            <ac:picMk id="12" creationId="{12AE3864-6D7F-0AED-C84A-38C16C895062}"/>
          </ac:picMkLst>
        </pc:picChg>
        <pc:picChg chg="add mod">
          <ac:chgData name="yessasvini yessasvini" userId="230e4cad95eb1d99" providerId="LiveId" clId="{0A167B42-0E6D-4F4C-81B1-2572A61AEE25}" dt="2024-03-17T09:06:31.796" v="3503" actId="1076"/>
          <ac:picMkLst>
            <pc:docMk/>
            <pc:sldMk cId="4081127827" sldId="301"/>
            <ac:picMk id="16" creationId="{20707D99-80CA-D80E-D4B6-7C66BCED1FEC}"/>
          </ac:picMkLst>
        </pc:picChg>
        <pc:picChg chg="add mod">
          <ac:chgData name="yessasvini yessasvini" userId="230e4cad95eb1d99" providerId="LiveId" clId="{0A167B42-0E6D-4F4C-81B1-2572A61AEE25}" dt="2024-03-17T09:06:37.015" v="3505" actId="1076"/>
          <ac:picMkLst>
            <pc:docMk/>
            <pc:sldMk cId="4081127827" sldId="301"/>
            <ac:picMk id="18" creationId="{A6593504-B3B8-F3AE-E2CD-EB6B51EFEB64}"/>
          </ac:picMkLst>
        </pc:picChg>
      </pc:sldChg>
      <pc:sldChg chg="addSp delSp modSp new mod">
        <pc:chgData name="yessasvini yessasvini" userId="230e4cad95eb1d99" providerId="LiveId" clId="{0A167B42-0E6D-4F4C-81B1-2572A61AEE25}" dt="2024-03-23T17:40:49.797" v="5935" actId="12"/>
        <pc:sldMkLst>
          <pc:docMk/>
          <pc:sldMk cId="1959056839" sldId="302"/>
        </pc:sldMkLst>
        <pc:spChg chg="del mod">
          <ac:chgData name="yessasvini yessasvini" userId="230e4cad95eb1d99" providerId="LiveId" clId="{0A167B42-0E6D-4F4C-81B1-2572A61AEE25}" dt="2024-03-17T09:08:17.046" v="3519" actId="478"/>
          <ac:spMkLst>
            <pc:docMk/>
            <pc:sldMk cId="1959056839" sldId="302"/>
            <ac:spMk id="2" creationId="{93CC49DC-7A22-031F-D9B4-D8913A43D135}"/>
          </ac:spMkLst>
        </pc:spChg>
        <pc:spChg chg="add del mod">
          <ac:chgData name="yessasvini yessasvini" userId="230e4cad95eb1d99" providerId="LiveId" clId="{0A167B42-0E6D-4F4C-81B1-2572A61AEE25}" dt="2024-03-05T16:36:00.130" v="2035" actId="478"/>
          <ac:spMkLst>
            <pc:docMk/>
            <pc:sldMk cId="1959056839" sldId="302"/>
            <ac:spMk id="3" creationId="{35C15156-4E99-4C88-F3A1-C1E16BE08F70}"/>
          </ac:spMkLst>
        </pc:spChg>
        <pc:spChg chg="add del mod">
          <ac:chgData name="yessasvini yessasvini" userId="230e4cad95eb1d99" providerId="LiveId" clId="{0A167B42-0E6D-4F4C-81B1-2572A61AEE25}" dt="2024-03-17T09:08:27.484" v="3521" actId="478"/>
          <ac:spMkLst>
            <pc:docMk/>
            <pc:sldMk cId="1959056839" sldId="302"/>
            <ac:spMk id="4" creationId="{05D45980-1B72-16CE-2881-A8AECFABB8E5}"/>
          </ac:spMkLst>
        </pc:spChg>
        <pc:spChg chg="add mod">
          <ac:chgData name="yessasvini yessasvini" userId="230e4cad95eb1d99" providerId="LiveId" clId="{0A167B42-0E6D-4F4C-81B1-2572A61AEE25}" dt="2024-03-23T17:38:33.619" v="5918" actId="14100"/>
          <ac:spMkLst>
            <pc:docMk/>
            <pc:sldMk cId="1959056839" sldId="302"/>
            <ac:spMk id="5" creationId="{4B8971CA-1C51-5877-C5DF-400113B11664}"/>
          </ac:spMkLst>
        </pc:spChg>
        <pc:spChg chg="add del mod">
          <ac:chgData name="yessasvini yessasvini" userId="230e4cad95eb1d99" providerId="LiveId" clId="{0A167B42-0E6D-4F4C-81B1-2572A61AEE25}" dt="2024-03-17T09:08:31.292" v="3522" actId="478"/>
          <ac:spMkLst>
            <pc:docMk/>
            <pc:sldMk cId="1959056839" sldId="302"/>
            <ac:spMk id="7" creationId="{62547932-82F4-FA3A-CC79-578029A2C2CB}"/>
          </ac:spMkLst>
        </pc:spChg>
        <pc:spChg chg="add del mod">
          <ac:chgData name="yessasvini yessasvini" userId="230e4cad95eb1d99" providerId="LiveId" clId="{0A167B42-0E6D-4F4C-81B1-2572A61AEE25}" dt="2024-03-17T09:22:48.408" v="3600" actId="478"/>
          <ac:spMkLst>
            <pc:docMk/>
            <pc:sldMk cId="1959056839" sldId="302"/>
            <ac:spMk id="12" creationId="{FF1D8C24-0D30-C0A5-862A-14234401291C}"/>
          </ac:spMkLst>
        </pc:spChg>
        <pc:spChg chg="add mod">
          <ac:chgData name="yessasvini yessasvini" userId="230e4cad95eb1d99" providerId="LiveId" clId="{0A167B42-0E6D-4F4C-81B1-2572A61AEE25}" dt="2024-03-23T17:39:23.518" v="5925" actId="13926"/>
          <ac:spMkLst>
            <pc:docMk/>
            <pc:sldMk cId="1959056839" sldId="302"/>
            <ac:spMk id="17" creationId="{ACA3FD8D-DA24-DE47-CEDD-4E7523A67ADA}"/>
          </ac:spMkLst>
        </pc:spChg>
        <pc:spChg chg="add del mod">
          <ac:chgData name="yessasvini yessasvini" userId="230e4cad95eb1d99" providerId="LiveId" clId="{0A167B42-0E6D-4F4C-81B1-2572A61AEE25}" dt="2024-03-17T09:36:25.578" v="3647" actId="478"/>
          <ac:spMkLst>
            <pc:docMk/>
            <pc:sldMk cId="1959056839" sldId="302"/>
            <ac:spMk id="20" creationId="{0A4ACE5E-1B04-68C7-23BD-B7A6E87160D9}"/>
          </ac:spMkLst>
        </pc:spChg>
        <pc:spChg chg="add mod">
          <ac:chgData name="yessasvini yessasvini" userId="230e4cad95eb1d99" providerId="LiveId" clId="{0A167B42-0E6D-4F4C-81B1-2572A61AEE25}" dt="2024-03-23T17:40:49.797" v="5935" actId="12"/>
          <ac:spMkLst>
            <pc:docMk/>
            <pc:sldMk cId="1959056839" sldId="302"/>
            <ac:spMk id="23" creationId="{37786290-00E3-B95E-95B9-B0FC7E83EEE8}"/>
          </ac:spMkLst>
        </pc:spChg>
        <pc:picChg chg="add del mod">
          <ac:chgData name="yessasvini yessasvini" userId="230e4cad95eb1d99" providerId="LiveId" clId="{0A167B42-0E6D-4F4C-81B1-2572A61AEE25}" dt="2024-03-17T09:08:23.635" v="3520" actId="478"/>
          <ac:picMkLst>
            <pc:docMk/>
            <pc:sldMk cId="1959056839" sldId="302"/>
            <ac:picMk id="6" creationId="{D7D7F1C0-B2F8-F3C9-E0E4-CF51746B5505}"/>
          </ac:picMkLst>
        </pc:picChg>
        <pc:picChg chg="add mod">
          <ac:chgData name="yessasvini yessasvini" userId="230e4cad95eb1d99" providerId="LiveId" clId="{0A167B42-0E6D-4F4C-81B1-2572A61AEE25}" dt="2024-03-23T17:38:51.031" v="5922" actId="1076"/>
          <ac:picMkLst>
            <pc:docMk/>
            <pc:sldMk cId="1959056839" sldId="302"/>
            <ac:picMk id="9" creationId="{67C173CB-BC8B-8306-4D2F-488472B99395}"/>
          </ac:picMkLst>
        </pc:picChg>
        <pc:picChg chg="add mod">
          <ac:chgData name="yessasvini yessasvini" userId="230e4cad95eb1d99" providerId="LiveId" clId="{0A167B42-0E6D-4F4C-81B1-2572A61AEE25}" dt="2024-03-23T17:38:47.716" v="5921" actId="1076"/>
          <ac:picMkLst>
            <pc:docMk/>
            <pc:sldMk cId="1959056839" sldId="302"/>
            <ac:picMk id="11" creationId="{40A1D8EF-C53F-1D91-0FBC-3941322BE3C2}"/>
          </ac:picMkLst>
        </pc:picChg>
        <pc:picChg chg="add mod">
          <ac:chgData name="yessasvini yessasvini" userId="230e4cad95eb1d99" providerId="LiveId" clId="{0A167B42-0E6D-4F4C-81B1-2572A61AEE25}" dt="2024-03-23T17:38:53.971" v="5923" actId="1076"/>
          <ac:picMkLst>
            <pc:docMk/>
            <pc:sldMk cId="1959056839" sldId="302"/>
            <ac:picMk id="14" creationId="{D9534C2A-CC90-1AF7-5B73-DC816B852F48}"/>
          </ac:picMkLst>
        </pc:picChg>
        <pc:picChg chg="add mod">
          <ac:chgData name="yessasvini yessasvini" userId="230e4cad95eb1d99" providerId="LiveId" clId="{0A167B42-0E6D-4F4C-81B1-2572A61AEE25}" dt="2024-03-23T17:38:55.910" v="5924" actId="1076"/>
          <ac:picMkLst>
            <pc:docMk/>
            <pc:sldMk cId="1959056839" sldId="302"/>
            <ac:picMk id="16" creationId="{ECD179FF-94B0-24F0-5C06-1BA400940AC0}"/>
          </ac:picMkLst>
        </pc:picChg>
        <pc:picChg chg="add mod">
          <ac:chgData name="yessasvini yessasvini" userId="230e4cad95eb1d99" providerId="LiveId" clId="{0A167B42-0E6D-4F4C-81B1-2572A61AEE25}" dt="2024-03-17T09:28:15.248" v="3635" actId="1076"/>
          <ac:picMkLst>
            <pc:docMk/>
            <pc:sldMk cId="1959056839" sldId="302"/>
            <ac:picMk id="19" creationId="{C5E80EFE-9CDD-47DD-9261-A4598191224F}"/>
          </ac:picMkLst>
        </pc:picChg>
        <pc:picChg chg="add mod">
          <ac:chgData name="yessasvini yessasvini" userId="230e4cad95eb1d99" providerId="LiveId" clId="{0A167B42-0E6D-4F4C-81B1-2572A61AEE25}" dt="2024-03-17T09:36:52.502" v="3652" actId="1076"/>
          <ac:picMkLst>
            <pc:docMk/>
            <pc:sldMk cId="1959056839" sldId="302"/>
            <ac:picMk id="22" creationId="{B0838A1C-FC96-0423-598C-B744772ECB56}"/>
          </ac:picMkLst>
        </pc:picChg>
      </pc:sldChg>
      <pc:sldChg chg="addSp delSp modSp new mod">
        <pc:chgData name="yessasvini yessasvini" userId="230e4cad95eb1d99" providerId="LiveId" clId="{0A167B42-0E6D-4F4C-81B1-2572A61AEE25}" dt="2024-03-23T17:42:51.670" v="5948" actId="12"/>
        <pc:sldMkLst>
          <pc:docMk/>
          <pc:sldMk cId="4041270931" sldId="303"/>
        </pc:sldMkLst>
        <pc:spChg chg="del mod">
          <ac:chgData name="yessasvini yessasvini" userId="230e4cad95eb1d99" providerId="LiveId" clId="{0A167B42-0E6D-4F4C-81B1-2572A61AEE25}" dt="2024-03-17T09:38:05.571" v="3667" actId="478"/>
          <ac:spMkLst>
            <pc:docMk/>
            <pc:sldMk cId="4041270931" sldId="303"/>
            <ac:spMk id="2" creationId="{CDFCDB1A-60B1-98EC-D105-ED044C9F2C83}"/>
          </ac:spMkLst>
        </pc:spChg>
        <pc:spChg chg="add del mod">
          <ac:chgData name="yessasvini yessasvini" userId="230e4cad95eb1d99" providerId="LiveId" clId="{0A167B42-0E6D-4F4C-81B1-2572A61AEE25}" dt="2024-03-17T09:38:13.980" v="3670" actId="478"/>
          <ac:spMkLst>
            <pc:docMk/>
            <pc:sldMk cId="4041270931" sldId="303"/>
            <ac:spMk id="5" creationId="{4CC1A31C-C43B-C3A2-245E-DAED3CE7BB5E}"/>
          </ac:spMkLst>
        </pc:spChg>
        <pc:spChg chg="add mod">
          <ac:chgData name="yessasvini yessasvini" userId="230e4cad95eb1d99" providerId="LiveId" clId="{0A167B42-0E6D-4F4C-81B1-2572A61AEE25}" dt="2024-03-23T17:41:33.698" v="5937" actId="14100"/>
          <ac:spMkLst>
            <pc:docMk/>
            <pc:sldMk cId="4041270931" sldId="303"/>
            <ac:spMk id="6" creationId="{6E0131D9-EA75-D6A5-08AE-386371549671}"/>
          </ac:spMkLst>
        </pc:spChg>
        <pc:spChg chg="add mod">
          <ac:chgData name="yessasvini yessasvini" userId="230e4cad95eb1d99" providerId="LiveId" clId="{0A167B42-0E6D-4F4C-81B1-2572A61AEE25}" dt="2024-03-23T17:42:24.648" v="5944" actId="13926"/>
          <ac:spMkLst>
            <pc:docMk/>
            <pc:sldMk cId="4041270931" sldId="303"/>
            <ac:spMk id="11" creationId="{19961946-6DB7-9D5E-8F38-361DA8843CF7}"/>
          </ac:spMkLst>
        </pc:spChg>
        <pc:spChg chg="add del mod">
          <ac:chgData name="yessasvini yessasvini" userId="230e4cad95eb1d99" providerId="LiveId" clId="{0A167B42-0E6D-4F4C-81B1-2572A61AEE25}" dt="2024-03-17T10:54:06.150" v="3769" actId="478"/>
          <ac:spMkLst>
            <pc:docMk/>
            <pc:sldMk cId="4041270931" sldId="303"/>
            <ac:spMk id="16" creationId="{6B6076D3-E1C7-E22F-B468-34B67F53C6A5}"/>
          </ac:spMkLst>
        </pc:spChg>
        <pc:spChg chg="add mod">
          <ac:chgData name="yessasvini yessasvini" userId="230e4cad95eb1d99" providerId="LiveId" clId="{0A167B42-0E6D-4F4C-81B1-2572A61AEE25}" dt="2024-03-23T17:42:51.670" v="5948" actId="12"/>
          <ac:spMkLst>
            <pc:docMk/>
            <pc:sldMk cId="4041270931" sldId="303"/>
            <ac:spMk id="17" creationId="{1537F058-CE7C-F05A-2B0F-DFDD74FE9F80}"/>
          </ac:spMkLst>
        </pc:spChg>
        <pc:picChg chg="add del mod">
          <ac:chgData name="yessasvini yessasvini" userId="230e4cad95eb1d99" providerId="LiveId" clId="{0A167B42-0E6D-4F4C-81B1-2572A61AEE25}" dt="2024-03-17T09:38:07.901" v="3668" actId="478"/>
          <ac:picMkLst>
            <pc:docMk/>
            <pc:sldMk cId="4041270931" sldId="303"/>
            <ac:picMk id="4" creationId="{58078D43-8AC1-922F-8B0F-5986C338AB45}"/>
          </ac:picMkLst>
        </pc:picChg>
        <pc:picChg chg="add mod">
          <ac:chgData name="yessasvini yessasvini" userId="230e4cad95eb1d99" providerId="LiveId" clId="{0A167B42-0E6D-4F4C-81B1-2572A61AEE25}" dt="2024-03-23T17:41:39.662" v="5938" actId="1076"/>
          <ac:picMkLst>
            <pc:docMk/>
            <pc:sldMk cId="4041270931" sldId="303"/>
            <ac:picMk id="8" creationId="{729D1224-36C0-5F64-D959-EC6826D5565E}"/>
          </ac:picMkLst>
        </pc:picChg>
        <pc:picChg chg="add mod">
          <ac:chgData name="yessasvini yessasvini" userId="230e4cad95eb1d99" providerId="LiveId" clId="{0A167B42-0E6D-4F4C-81B1-2572A61AEE25}" dt="2024-03-23T17:41:56.129" v="5941" actId="1076"/>
          <ac:picMkLst>
            <pc:docMk/>
            <pc:sldMk cId="4041270931" sldId="303"/>
            <ac:picMk id="10" creationId="{FB8F8BCF-8BF9-9197-5D42-14615EBE3744}"/>
          </ac:picMkLst>
        </pc:picChg>
        <pc:picChg chg="add mod">
          <ac:chgData name="yessasvini yessasvini" userId="230e4cad95eb1d99" providerId="LiveId" clId="{0A167B42-0E6D-4F4C-81B1-2572A61AEE25}" dt="2024-03-17T10:51:00.292" v="3738" actId="1076"/>
          <ac:picMkLst>
            <pc:docMk/>
            <pc:sldMk cId="4041270931" sldId="303"/>
            <ac:picMk id="13" creationId="{19DA2F24-CD36-03ED-4BC3-79FE2A4782FB}"/>
          </ac:picMkLst>
        </pc:picChg>
        <pc:picChg chg="add mod">
          <ac:chgData name="yessasvini yessasvini" userId="230e4cad95eb1d99" providerId="LiveId" clId="{0A167B42-0E6D-4F4C-81B1-2572A61AEE25}" dt="2024-03-17T10:56:05.207" v="3789" actId="1076"/>
          <ac:picMkLst>
            <pc:docMk/>
            <pc:sldMk cId="4041270931" sldId="303"/>
            <ac:picMk id="15" creationId="{48B158F8-A4C6-04E7-4E20-E1B447311D25}"/>
          </ac:picMkLst>
        </pc:picChg>
      </pc:sldChg>
      <pc:sldChg chg="addSp delSp modSp new mod">
        <pc:chgData name="yessasvini yessasvini" userId="230e4cad95eb1d99" providerId="LiveId" clId="{0A167B42-0E6D-4F4C-81B1-2572A61AEE25}" dt="2024-03-23T17:45:11.633" v="5964" actId="12"/>
        <pc:sldMkLst>
          <pc:docMk/>
          <pc:sldMk cId="523261124" sldId="304"/>
        </pc:sldMkLst>
        <pc:spChg chg="del mod">
          <ac:chgData name="yessasvini yessasvini" userId="230e4cad95eb1d99" providerId="LiveId" clId="{0A167B42-0E6D-4F4C-81B1-2572A61AEE25}" dt="2024-03-17T10:56:39.672" v="3790" actId="478"/>
          <ac:spMkLst>
            <pc:docMk/>
            <pc:sldMk cId="523261124" sldId="304"/>
            <ac:spMk id="2" creationId="{7495A093-52CA-7BFD-538A-BED4A4E0392C}"/>
          </ac:spMkLst>
        </pc:spChg>
        <pc:spChg chg="add mod">
          <ac:chgData name="yessasvini yessasvini" userId="230e4cad95eb1d99" providerId="LiveId" clId="{0A167B42-0E6D-4F4C-81B1-2572A61AEE25}" dt="2024-03-05T17:08:07.617" v="2100"/>
          <ac:spMkLst>
            <pc:docMk/>
            <pc:sldMk cId="523261124" sldId="304"/>
            <ac:spMk id="3" creationId="{73D4154F-35F8-CD1A-920D-9381E59E478D}"/>
          </ac:spMkLst>
        </pc:spChg>
        <pc:spChg chg="add mod">
          <ac:chgData name="yessasvini yessasvini" userId="230e4cad95eb1d99" providerId="LiveId" clId="{0A167B42-0E6D-4F4C-81B1-2572A61AEE25}" dt="2024-03-05T17:08:07.617" v="2100"/>
          <ac:spMkLst>
            <pc:docMk/>
            <pc:sldMk cId="523261124" sldId="304"/>
            <ac:spMk id="4" creationId="{AF7830D4-483E-0075-2F3E-B87E4FE243DF}"/>
          </ac:spMkLst>
        </pc:spChg>
        <pc:spChg chg="add mod">
          <ac:chgData name="yessasvini yessasvini" userId="230e4cad95eb1d99" providerId="LiveId" clId="{0A167B42-0E6D-4F4C-81B1-2572A61AEE25}" dt="2024-03-23T17:44:02.751" v="5955" actId="2711"/>
          <ac:spMkLst>
            <pc:docMk/>
            <pc:sldMk cId="523261124" sldId="304"/>
            <ac:spMk id="4" creationId="{F28740AC-FB70-7E8E-E704-605A7898C8FD}"/>
          </ac:spMkLst>
        </pc:spChg>
        <pc:spChg chg="add del mod">
          <ac:chgData name="yessasvini yessasvini" userId="230e4cad95eb1d99" providerId="LiveId" clId="{0A167B42-0E6D-4F4C-81B1-2572A61AEE25}" dt="2024-03-17T10:57:00.841" v="3803"/>
          <ac:spMkLst>
            <pc:docMk/>
            <pc:sldMk cId="523261124" sldId="304"/>
            <ac:spMk id="7" creationId="{E512422B-91BB-F784-617F-6E20514A5073}"/>
          </ac:spMkLst>
        </pc:spChg>
        <pc:spChg chg="add del mod">
          <ac:chgData name="yessasvini yessasvini" userId="230e4cad95eb1d99" providerId="LiveId" clId="{0A167B42-0E6D-4F4C-81B1-2572A61AEE25}" dt="2024-03-05T17:25:41.089" v="2223" actId="478"/>
          <ac:spMkLst>
            <pc:docMk/>
            <pc:sldMk cId="523261124" sldId="304"/>
            <ac:spMk id="12" creationId="{6BA97921-C3B5-F3BB-A6D5-6439C9A61B83}"/>
          </ac:spMkLst>
        </pc:spChg>
        <pc:spChg chg="add del mod">
          <ac:chgData name="yessasvini yessasvini" userId="230e4cad95eb1d99" providerId="LiveId" clId="{0A167B42-0E6D-4F4C-81B1-2572A61AEE25}" dt="2024-03-05T17:27:49.464" v="2238" actId="478"/>
          <ac:spMkLst>
            <pc:docMk/>
            <pc:sldMk cId="523261124" sldId="304"/>
            <ac:spMk id="13" creationId="{84B74BD9-AD99-1EC1-23DD-113606F5B7DB}"/>
          </ac:spMkLst>
        </pc:spChg>
        <pc:spChg chg="add del mod">
          <ac:chgData name="yessasvini yessasvini" userId="230e4cad95eb1d99" providerId="LiveId" clId="{0A167B42-0E6D-4F4C-81B1-2572A61AEE25}" dt="2024-03-17T11:03:17.826" v="3890" actId="478"/>
          <ac:spMkLst>
            <pc:docMk/>
            <pc:sldMk cId="523261124" sldId="304"/>
            <ac:spMk id="13" creationId="{C26CD652-304C-806E-FEF3-90CA0D234FF5}"/>
          </ac:spMkLst>
        </pc:spChg>
        <pc:spChg chg="add del mod">
          <ac:chgData name="yessasvini yessasvini" userId="230e4cad95eb1d99" providerId="LiveId" clId="{0A167B42-0E6D-4F4C-81B1-2572A61AEE25}" dt="2024-03-17T10:57:05.786" v="3805" actId="478"/>
          <ac:spMkLst>
            <pc:docMk/>
            <pc:sldMk cId="523261124" sldId="304"/>
            <ac:spMk id="14" creationId="{C86FECED-39BC-7543-E2A4-E3DF038BE48D}"/>
          </ac:spMkLst>
        </pc:spChg>
        <pc:spChg chg="add del mod">
          <ac:chgData name="yessasvini yessasvini" userId="230e4cad95eb1d99" providerId="LiveId" clId="{0A167B42-0E6D-4F4C-81B1-2572A61AEE25}" dt="2024-03-17T10:57:12.018" v="3806" actId="478"/>
          <ac:spMkLst>
            <pc:docMk/>
            <pc:sldMk cId="523261124" sldId="304"/>
            <ac:spMk id="15" creationId="{A7E7EDFC-30AE-F2BB-6A04-876C37306A3C}"/>
          </ac:spMkLst>
        </pc:spChg>
        <pc:spChg chg="add mod">
          <ac:chgData name="yessasvini yessasvini" userId="230e4cad95eb1d99" providerId="LiveId" clId="{0A167B42-0E6D-4F4C-81B1-2572A61AEE25}" dt="2024-03-23T17:44:32.821" v="5959" actId="13926"/>
          <ac:spMkLst>
            <pc:docMk/>
            <pc:sldMk cId="523261124" sldId="304"/>
            <ac:spMk id="16" creationId="{BBCF8381-3844-0C3B-1D4A-618ABB102D47}"/>
          </ac:spMkLst>
        </pc:spChg>
        <pc:spChg chg="add mod">
          <ac:chgData name="yessasvini yessasvini" userId="230e4cad95eb1d99" providerId="LiveId" clId="{0A167B42-0E6D-4F4C-81B1-2572A61AEE25}" dt="2024-03-23T17:45:11.633" v="5964" actId="12"/>
          <ac:spMkLst>
            <pc:docMk/>
            <pc:sldMk cId="523261124" sldId="304"/>
            <ac:spMk id="21" creationId="{ADD31749-5C88-1A83-0604-A94DA2B9C3BE}"/>
          </ac:spMkLst>
        </pc:spChg>
        <pc:picChg chg="add del mod">
          <ac:chgData name="yessasvini yessasvini" userId="230e4cad95eb1d99" providerId="LiveId" clId="{0A167B42-0E6D-4F4C-81B1-2572A61AEE25}" dt="2024-03-17T10:56:44.364" v="3791" actId="478"/>
          <ac:picMkLst>
            <pc:docMk/>
            <pc:sldMk cId="523261124" sldId="304"/>
            <ac:picMk id="6" creationId="{F569175E-DA1D-2EB1-8EA6-86C86D7E0583}"/>
          </ac:picMkLst>
        </pc:picChg>
        <pc:picChg chg="add mod">
          <ac:chgData name="yessasvini yessasvini" userId="230e4cad95eb1d99" providerId="LiveId" clId="{0A167B42-0E6D-4F4C-81B1-2572A61AEE25}" dt="2024-03-17T11:02:11.005" v="3837" actId="1076"/>
          <ac:picMkLst>
            <pc:docMk/>
            <pc:sldMk cId="523261124" sldId="304"/>
            <ac:picMk id="8" creationId="{8A68718E-4F42-56EC-C803-ABA7DC81FCE2}"/>
          </ac:picMkLst>
        </pc:picChg>
        <pc:picChg chg="add del mod">
          <ac:chgData name="yessasvini yessasvini" userId="230e4cad95eb1d99" providerId="LiveId" clId="{0A167B42-0E6D-4F4C-81B1-2572A61AEE25}" dt="2024-03-17T10:56:48.625" v="3792" actId="478"/>
          <ac:picMkLst>
            <pc:docMk/>
            <pc:sldMk cId="523261124" sldId="304"/>
            <ac:picMk id="9" creationId="{6B55848E-DE37-DA5E-19B4-C99A87ECD5BD}"/>
          </ac:picMkLst>
        </pc:picChg>
        <pc:picChg chg="add del mod">
          <ac:chgData name="yessasvini yessasvini" userId="230e4cad95eb1d99" providerId="LiveId" clId="{0A167B42-0E6D-4F4C-81B1-2572A61AEE25}" dt="2024-03-17T10:56:50.400" v="3793" actId="478"/>
          <ac:picMkLst>
            <pc:docMk/>
            <pc:sldMk cId="523261124" sldId="304"/>
            <ac:picMk id="11" creationId="{E2B5EC14-1C65-1BA8-21CB-E130F7BF6869}"/>
          </ac:picMkLst>
        </pc:picChg>
        <pc:picChg chg="add mod">
          <ac:chgData name="yessasvini yessasvini" userId="230e4cad95eb1d99" providerId="LiveId" clId="{0A167B42-0E6D-4F4C-81B1-2572A61AEE25}" dt="2024-03-17T11:02:03.743" v="3836" actId="1076"/>
          <ac:picMkLst>
            <pc:docMk/>
            <pc:sldMk cId="523261124" sldId="304"/>
            <ac:picMk id="12" creationId="{785E27D4-3236-14DA-6C17-3481B6748C19}"/>
          </ac:picMkLst>
        </pc:picChg>
        <pc:picChg chg="add mod">
          <ac:chgData name="yessasvini yessasvini" userId="230e4cad95eb1d99" providerId="LiveId" clId="{0A167B42-0E6D-4F4C-81B1-2572A61AEE25}" dt="2024-03-17T11:09:16.069" v="3926" actId="1076"/>
          <ac:picMkLst>
            <pc:docMk/>
            <pc:sldMk cId="523261124" sldId="304"/>
            <ac:picMk id="18" creationId="{D1B8BE8D-A429-59A0-1D97-2D3ADB15FBB1}"/>
          </ac:picMkLst>
        </pc:picChg>
        <pc:picChg chg="add mod">
          <ac:chgData name="yessasvini yessasvini" userId="230e4cad95eb1d99" providerId="LiveId" clId="{0A167B42-0E6D-4F4C-81B1-2572A61AEE25}" dt="2024-03-17T11:09:17.876" v="3927" actId="1076"/>
          <ac:picMkLst>
            <pc:docMk/>
            <pc:sldMk cId="523261124" sldId="304"/>
            <ac:picMk id="20" creationId="{E10D8CD6-E78A-7CBB-397E-5E3C89A78198}"/>
          </ac:picMkLst>
        </pc:picChg>
      </pc:sldChg>
      <pc:sldChg chg="addSp delSp modSp new mod">
        <pc:chgData name="yessasvini yessasvini" userId="230e4cad95eb1d99" providerId="LiveId" clId="{0A167B42-0E6D-4F4C-81B1-2572A61AEE25}" dt="2024-03-23T17:48:04.900" v="5973" actId="1076"/>
        <pc:sldMkLst>
          <pc:docMk/>
          <pc:sldMk cId="1126582" sldId="305"/>
        </pc:sldMkLst>
        <pc:spChg chg="del mod">
          <ac:chgData name="yessasvini yessasvini" userId="230e4cad95eb1d99" providerId="LiveId" clId="{0A167B42-0E6D-4F4C-81B1-2572A61AEE25}" dt="2024-03-17T11:10:31.994" v="3941" actId="478"/>
          <ac:spMkLst>
            <pc:docMk/>
            <pc:sldMk cId="1126582" sldId="305"/>
            <ac:spMk id="2" creationId="{0A4E4582-CA92-D585-7D0C-5200BF2A7F1C}"/>
          </ac:spMkLst>
        </pc:spChg>
        <pc:spChg chg="add mod">
          <ac:chgData name="yessasvini yessasvini" userId="230e4cad95eb1d99" providerId="LiveId" clId="{0A167B42-0E6D-4F4C-81B1-2572A61AEE25}" dt="2024-03-23T17:46:53.463" v="5965" actId="1076"/>
          <ac:spMkLst>
            <pc:docMk/>
            <pc:sldMk cId="1126582" sldId="305"/>
            <ac:spMk id="5" creationId="{7F0688DB-22F3-8033-F1D9-CD4696806E3F}"/>
          </ac:spMkLst>
        </pc:spChg>
        <pc:spChg chg="add del mod">
          <ac:chgData name="yessasvini yessasvini" userId="230e4cad95eb1d99" providerId="LiveId" clId="{0A167B42-0E6D-4F4C-81B1-2572A61AEE25}" dt="2024-03-17T11:10:42.290" v="3946" actId="478"/>
          <ac:spMkLst>
            <pc:docMk/>
            <pc:sldMk cId="1126582" sldId="305"/>
            <ac:spMk id="9" creationId="{C27CAA71-3239-556A-DB21-2FC7F49F5C91}"/>
          </ac:spMkLst>
        </pc:spChg>
        <pc:spChg chg="add mod">
          <ac:chgData name="yessasvini yessasvini" userId="230e4cad95eb1d99" providerId="LiveId" clId="{0A167B42-0E6D-4F4C-81B1-2572A61AEE25}" dt="2024-03-23T17:47:20.740" v="5969" actId="13926"/>
          <ac:spMkLst>
            <pc:docMk/>
            <pc:sldMk cId="1126582" sldId="305"/>
            <ac:spMk id="13" creationId="{C0FB451E-30B7-24C8-C222-E818FAE64B29}"/>
          </ac:spMkLst>
        </pc:spChg>
        <pc:spChg chg="add mod">
          <ac:chgData name="yessasvini yessasvini" userId="230e4cad95eb1d99" providerId="LiveId" clId="{0A167B42-0E6D-4F4C-81B1-2572A61AEE25}" dt="2024-03-23T17:48:04.900" v="5973" actId="1076"/>
          <ac:spMkLst>
            <pc:docMk/>
            <pc:sldMk cId="1126582" sldId="305"/>
            <ac:spMk id="18" creationId="{70FA2670-ADF0-A15E-AB87-CE41D8B7CD95}"/>
          </ac:spMkLst>
        </pc:spChg>
        <pc:picChg chg="add del mod">
          <ac:chgData name="yessasvini yessasvini" userId="230e4cad95eb1d99" providerId="LiveId" clId="{0A167B42-0E6D-4F4C-81B1-2572A61AEE25}" dt="2024-03-17T11:10:34.142" v="3942" actId="478"/>
          <ac:picMkLst>
            <pc:docMk/>
            <pc:sldMk cId="1126582" sldId="305"/>
            <ac:picMk id="4" creationId="{6DEC5FAA-0374-AC6F-BDC7-CA33592DAF21}"/>
          </ac:picMkLst>
        </pc:picChg>
        <pc:picChg chg="add del mod">
          <ac:chgData name="yessasvini yessasvini" userId="230e4cad95eb1d99" providerId="LiveId" clId="{0A167B42-0E6D-4F4C-81B1-2572A61AEE25}" dt="2024-03-17T11:10:36.214" v="3943" actId="478"/>
          <ac:picMkLst>
            <pc:docMk/>
            <pc:sldMk cId="1126582" sldId="305"/>
            <ac:picMk id="6" creationId="{0EFB49BC-698E-1C5E-EFD1-5109937DEBFA}"/>
          </ac:picMkLst>
        </pc:picChg>
        <pc:picChg chg="add del mod">
          <ac:chgData name="yessasvini yessasvini" userId="230e4cad95eb1d99" providerId="LiveId" clId="{0A167B42-0E6D-4F4C-81B1-2572A61AEE25}" dt="2024-03-17T11:10:37.769" v="3944" actId="478"/>
          <ac:picMkLst>
            <pc:docMk/>
            <pc:sldMk cId="1126582" sldId="305"/>
            <ac:picMk id="8" creationId="{453A0377-2479-AA22-AFB8-FC67A2F45196}"/>
          </ac:picMkLst>
        </pc:picChg>
        <pc:picChg chg="add mod">
          <ac:chgData name="yessasvini yessasvini" userId="230e4cad95eb1d99" providerId="LiveId" clId="{0A167B42-0E6D-4F4C-81B1-2572A61AEE25}" dt="2024-03-17T11:15:35.378" v="3993" actId="1076"/>
          <ac:picMkLst>
            <pc:docMk/>
            <pc:sldMk cId="1126582" sldId="305"/>
            <ac:picMk id="10" creationId="{4507E62B-1118-1200-D873-9931EE9530EE}"/>
          </ac:picMkLst>
        </pc:picChg>
        <pc:picChg chg="add mod">
          <ac:chgData name="yessasvini yessasvini" userId="230e4cad95eb1d99" providerId="LiveId" clId="{0A167B42-0E6D-4F4C-81B1-2572A61AEE25}" dt="2024-03-17T11:15:39.464" v="3994" actId="1076"/>
          <ac:picMkLst>
            <pc:docMk/>
            <pc:sldMk cId="1126582" sldId="305"/>
            <ac:picMk id="12" creationId="{7D5F8519-53A8-BC74-5E72-80088B20BF46}"/>
          </ac:picMkLst>
        </pc:picChg>
        <pc:picChg chg="add mod">
          <ac:chgData name="yessasvini yessasvini" userId="230e4cad95eb1d99" providerId="LiveId" clId="{0A167B42-0E6D-4F4C-81B1-2572A61AEE25}" dt="2024-03-23T17:47:06.587" v="5967" actId="1076"/>
          <ac:picMkLst>
            <pc:docMk/>
            <pc:sldMk cId="1126582" sldId="305"/>
            <ac:picMk id="15" creationId="{0B048D5F-EADA-D5AD-B3F0-6E1942468B3A}"/>
          </ac:picMkLst>
        </pc:picChg>
        <pc:picChg chg="add mod">
          <ac:chgData name="yessasvini yessasvini" userId="230e4cad95eb1d99" providerId="LiveId" clId="{0A167B42-0E6D-4F4C-81B1-2572A61AEE25}" dt="2024-03-23T17:47:08.642" v="5968" actId="1076"/>
          <ac:picMkLst>
            <pc:docMk/>
            <pc:sldMk cId="1126582" sldId="305"/>
            <ac:picMk id="17" creationId="{EF3E0F63-D9E6-3667-15B7-73642B7CD543}"/>
          </ac:picMkLst>
        </pc:picChg>
      </pc:sldChg>
      <pc:sldChg chg="addSp delSp modSp new mod">
        <pc:chgData name="yessasvini yessasvini" userId="230e4cad95eb1d99" providerId="LiveId" clId="{0A167B42-0E6D-4F4C-81B1-2572A61AEE25}" dt="2024-03-23T17:50:45.947" v="5991" actId="14100"/>
        <pc:sldMkLst>
          <pc:docMk/>
          <pc:sldMk cId="1683481313" sldId="306"/>
        </pc:sldMkLst>
        <pc:spChg chg="del mod">
          <ac:chgData name="yessasvini yessasvini" userId="230e4cad95eb1d99" providerId="LiveId" clId="{0A167B42-0E6D-4F4C-81B1-2572A61AEE25}" dt="2024-03-17T11:27:13.650" v="4055" actId="478"/>
          <ac:spMkLst>
            <pc:docMk/>
            <pc:sldMk cId="1683481313" sldId="306"/>
            <ac:spMk id="2" creationId="{6107713A-3780-7F21-9634-8B346E70CED4}"/>
          </ac:spMkLst>
        </pc:spChg>
        <pc:spChg chg="add del mod">
          <ac:chgData name="yessasvini yessasvini" userId="230e4cad95eb1d99" providerId="LiveId" clId="{0A167B42-0E6D-4F4C-81B1-2572A61AEE25}" dt="2024-03-17T11:27:20.161" v="4058" actId="478"/>
          <ac:spMkLst>
            <pc:docMk/>
            <pc:sldMk cId="1683481313" sldId="306"/>
            <ac:spMk id="5" creationId="{F01275A5-5538-1042-9B54-E05F72F2F47F}"/>
          </ac:spMkLst>
        </pc:spChg>
        <pc:spChg chg="add mod">
          <ac:chgData name="yessasvini yessasvini" userId="230e4cad95eb1d99" providerId="LiveId" clId="{0A167B42-0E6D-4F4C-81B1-2572A61AEE25}" dt="2024-03-23T17:50:38.389" v="5990" actId="1076"/>
          <ac:spMkLst>
            <pc:docMk/>
            <pc:sldMk cId="1683481313" sldId="306"/>
            <ac:spMk id="6" creationId="{BA726873-C94D-ACD0-6885-BC76A9BA485B}"/>
          </ac:spMkLst>
        </pc:spChg>
        <pc:spChg chg="add mod">
          <ac:chgData name="yessasvini yessasvini" userId="230e4cad95eb1d99" providerId="LiveId" clId="{0A167B42-0E6D-4F4C-81B1-2572A61AEE25}" dt="2024-03-23T17:49:19.784" v="5983" actId="13926"/>
          <ac:spMkLst>
            <pc:docMk/>
            <pc:sldMk cId="1683481313" sldId="306"/>
            <ac:spMk id="15" creationId="{59FF871F-CC5A-C93E-58E6-CC60B29931A5}"/>
          </ac:spMkLst>
        </pc:spChg>
        <pc:spChg chg="add mod">
          <ac:chgData name="yessasvini yessasvini" userId="230e4cad95eb1d99" providerId="LiveId" clId="{0A167B42-0E6D-4F4C-81B1-2572A61AEE25}" dt="2024-03-23T17:50:29.568" v="5989" actId="1076"/>
          <ac:spMkLst>
            <pc:docMk/>
            <pc:sldMk cId="1683481313" sldId="306"/>
            <ac:spMk id="16" creationId="{F4AA29AF-8C9B-CDDB-193E-017BE75A1810}"/>
          </ac:spMkLst>
        </pc:spChg>
        <pc:picChg chg="add del mod">
          <ac:chgData name="yessasvini yessasvini" userId="230e4cad95eb1d99" providerId="LiveId" clId="{0A167B42-0E6D-4F4C-81B1-2572A61AEE25}" dt="2024-03-17T11:27:15.393" v="4056" actId="478"/>
          <ac:picMkLst>
            <pc:docMk/>
            <pc:sldMk cId="1683481313" sldId="306"/>
            <ac:picMk id="4" creationId="{70C9DDD3-73E1-9FF0-F63D-A2616929E821}"/>
          </ac:picMkLst>
        </pc:picChg>
        <pc:picChg chg="add mod">
          <ac:chgData name="yessasvini yessasvini" userId="230e4cad95eb1d99" providerId="LiveId" clId="{0A167B42-0E6D-4F4C-81B1-2572A61AEE25}" dt="2024-03-23T17:50:45.947" v="5991" actId="14100"/>
          <ac:picMkLst>
            <pc:docMk/>
            <pc:sldMk cId="1683481313" sldId="306"/>
            <ac:picMk id="8" creationId="{1BE8BA0C-CDB5-3C93-CEA8-493E53346C45}"/>
          </ac:picMkLst>
        </pc:picChg>
        <pc:picChg chg="add mod">
          <ac:chgData name="yessasvini yessasvini" userId="230e4cad95eb1d99" providerId="LiveId" clId="{0A167B42-0E6D-4F4C-81B1-2572A61AEE25}" dt="2024-03-23T17:48:59.912" v="5980" actId="1076"/>
          <ac:picMkLst>
            <pc:docMk/>
            <pc:sldMk cId="1683481313" sldId="306"/>
            <ac:picMk id="10" creationId="{6A15BB2E-3C58-7062-9826-D16105FE4B5E}"/>
          </ac:picMkLst>
        </pc:picChg>
        <pc:picChg chg="add mod">
          <ac:chgData name="yessasvini yessasvini" userId="230e4cad95eb1d99" providerId="LiveId" clId="{0A167B42-0E6D-4F4C-81B1-2572A61AEE25}" dt="2024-03-23T17:49:08.494" v="5982" actId="1076"/>
          <ac:picMkLst>
            <pc:docMk/>
            <pc:sldMk cId="1683481313" sldId="306"/>
            <ac:picMk id="12" creationId="{1C595D54-6690-426B-779B-D2F900FFB1D5}"/>
          </ac:picMkLst>
        </pc:picChg>
        <pc:picChg chg="add mod">
          <ac:chgData name="yessasvini yessasvini" userId="230e4cad95eb1d99" providerId="LiveId" clId="{0A167B42-0E6D-4F4C-81B1-2572A61AEE25}" dt="2024-03-17T11:37:24.879" v="4132" actId="1076"/>
          <ac:picMkLst>
            <pc:docMk/>
            <pc:sldMk cId="1683481313" sldId="306"/>
            <ac:picMk id="14" creationId="{CD2EF993-3AEE-77B4-0E1F-4BA63AE649D2}"/>
          </ac:picMkLst>
        </pc:picChg>
      </pc:sldChg>
      <pc:sldChg chg="addSp delSp modSp new mod">
        <pc:chgData name="yessasvini yessasvini" userId="230e4cad95eb1d99" providerId="LiveId" clId="{0A167B42-0E6D-4F4C-81B1-2572A61AEE25}" dt="2024-03-23T17:54:25.978" v="6001" actId="12"/>
        <pc:sldMkLst>
          <pc:docMk/>
          <pc:sldMk cId="2228862455" sldId="307"/>
        </pc:sldMkLst>
        <pc:spChg chg="del mod">
          <ac:chgData name="yessasvini yessasvini" userId="230e4cad95eb1d99" providerId="LiveId" clId="{0A167B42-0E6D-4F4C-81B1-2572A61AEE25}" dt="2024-03-17T11:38:53.396" v="4148" actId="478"/>
          <ac:spMkLst>
            <pc:docMk/>
            <pc:sldMk cId="2228862455" sldId="307"/>
            <ac:spMk id="2" creationId="{219C5485-9FA5-A665-E99A-20D09BFADF3E}"/>
          </ac:spMkLst>
        </pc:spChg>
        <pc:spChg chg="add mod">
          <ac:chgData name="yessasvini yessasvini" userId="230e4cad95eb1d99" providerId="LiveId" clId="{0A167B42-0E6D-4F4C-81B1-2572A61AEE25}" dt="2024-03-05T17:52:51.744" v="2503"/>
          <ac:spMkLst>
            <pc:docMk/>
            <pc:sldMk cId="2228862455" sldId="307"/>
            <ac:spMk id="3" creationId="{4A378E79-A753-526A-B9D3-61AA06E69DC3}"/>
          </ac:spMkLst>
        </pc:spChg>
        <pc:spChg chg="add mod">
          <ac:chgData name="yessasvini yessasvini" userId="230e4cad95eb1d99" providerId="LiveId" clId="{0A167B42-0E6D-4F4C-81B1-2572A61AEE25}" dt="2024-03-05T17:52:51.744" v="2503"/>
          <ac:spMkLst>
            <pc:docMk/>
            <pc:sldMk cId="2228862455" sldId="307"/>
            <ac:spMk id="4" creationId="{35B4F76A-8D58-46C5-F881-7EB313F98BB8}"/>
          </ac:spMkLst>
        </pc:spChg>
        <pc:spChg chg="add mod">
          <ac:chgData name="yessasvini yessasvini" userId="230e4cad95eb1d99" providerId="LiveId" clId="{0A167B42-0E6D-4F4C-81B1-2572A61AEE25}" dt="2024-03-23T17:53:44.869" v="5995" actId="1076"/>
          <ac:spMkLst>
            <pc:docMk/>
            <pc:sldMk cId="2228862455" sldId="307"/>
            <ac:spMk id="4" creationId="{8EB1EC98-9A28-D161-D6A5-356E992596DC}"/>
          </ac:spMkLst>
        </pc:spChg>
        <pc:spChg chg="add mod">
          <ac:chgData name="yessasvini yessasvini" userId="230e4cad95eb1d99" providerId="LiveId" clId="{0A167B42-0E6D-4F4C-81B1-2572A61AEE25}" dt="2024-03-05T17:53:00.139" v="2505"/>
          <ac:spMkLst>
            <pc:docMk/>
            <pc:sldMk cId="2228862455" sldId="307"/>
            <ac:spMk id="5" creationId="{7E273D91-7244-0192-3BD9-9CC923338511}"/>
          </ac:spMkLst>
        </pc:spChg>
        <pc:spChg chg="add mod">
          <ac:chgData name="yessasvini yessasvini" userId="230e4cad95eb1d99" providerId="LiveId" clId="{0A167B42-0E6D-4F4C-81B1-2572A61AEE25}" dt="2024-03-05T17:53:00.139" v="2505"/>
          <ac:spMkLst>
            <pc:docMk/>
            <pc:sldMk cId="2228862455" sldId="307"/>
            <ac:spMk id="6" creationId="{56B95D4F-40D5-5630-467A-498568C70BED}"/>
          </ac:spMkLst>
        </pc:spChg>
        <pc:spChg chg="add del mod">
          <ac:chgData name="yessasvini yessasvini" userId="230e4cad95eb1d99" providerId="LiveId" clId="{0A167B42-0E6D-4F4C-81B1-2572A61AEE25}" dt="2024-03-17T11:38:58.600" v="4149" actId="478"/>
          <ac:spMkLst>
            <pc:docMk/>
            <pc:sldMk cId="2228862455" sldId="307"/>
            <ac:spMk id="11" creationId="{F3CB8C4E-32FC-DB9B-A402-04B53D154AEC}"/>
          </ac:spMkLst>
        </pc:spChg>
        <pc:spChg chg="add del mod">
          <ac:chgData name="yessasvini yessasvini" userId="230e4cad95eb1d99" providerId="LiveId" clId="{0A167B42-0E6D-4F4C-81B1-2572A61AEE25}" dt="2024-03-17T11:39:01.824" v="4150" actId="478"/>
          <ac:spMkLst>
            <pc:docMk/>
            <pc:sldMk cId="2228862455" sldId="307"/>
            <ac:spMk id="12" creationId="{89738195-F282-1BF4-EC48-A4363BF1B001}"/>
          </ac:spMkLst>
        </pc:spChg>
        <pc:spChg chg="add mod">
          <ac:chgData name="yessasvini yessasvini" userId="230e4cad95eb1d99" providerId="LiveId" clId="{0A167B42-0E6D-4F4C-81B1-2572A61AEE25}" dt="2024-03-23T17:54:06.141" v="5998" actId="13926"/>
          <ac:spMkLst>
            <pc:docMk/>
            <pc:sldMk cId="2228862455" sldId="307"/>
            <ac:spMk id="13" creationId="{D89205FA-13D1-B21F-9EF3-BA4A29AD643A}"/>
          </ac:spMkLst>
        </pc:spChg>
        <pc:spChg chg="add mod">
          <ac:chgData name="yessasvini yessasvini" userId="230e4cad95eb1d99" providerId="LiveId" clId="{0A167B42-0E6D-4F4C-81B1-2572A61AEE25}" dt="2024-03-23T17:54:25.978" v="6001" actId="12"/>
          <ac:spMkLst>
            <pc:docMk/>
            <pc:sldMk cId="2228862455" sldId="307"/>
            <ac:spMk id="18" creationId="{C194F674-6431-18DA-0DF0-055AE32E8E13}"/>
          </ac:spMkLst>
        </pc:spChg>
        <pc:picChg chg="add mod">
          <ac:chgData name="yessasvini yessasvini" userId="230e4cad95eb1d99" providerId="LiveId" clId="{0A167B42-0E6D-4F4C-81B1-2572A61AEE25}" dt="2024-03-17T11:42:53.472" v="4174" actId="1076"/>
          <ac:picMkLst>
            <pc:docMk/>
            <pc:sldMk cId="2228862455" sldId="307"/>
            <ac:picMk id="6" creationId="{05B3B212-764A-0918-4518-CD3A32B25614}"/>
          </ac:picMkLst>
        </pc:picChg>
        <pc:picChg chg="add del mod">
          <ac:chgData name="yessasvini yessasvini" userId="230e4cad95eb1d99" providerId="LiveId" clId="{0A167B42-0E6D-4F4C-81B1-2572A61AEE25}" dt="2024-03-17T11:38:45.135" v="4145" actId="478"/>
          <ac:picMkLst>
            <pc:docMk/>
            <pc:sldMk cId="2228862455" sldId="307"/>
            <ac:picMk id="8" creationId="{D0AD19F1-F1FC-AC44-359B-134BF70BD41D}"/>
          </ac:picMkLst>
        </pc:picChg>
        <pc:picChg chg="add mod">
          <ac:chgData name="yessasvini yessasvini" userId="230e4cad95eb1d99" providerId="LiveId" clId="{0A167B42-0E6D-4F4C-81B1-2572A61AEE25}" dt="2024-03-17T11:42:56.383" v="4175" actId="1076"/>
          <ac:picMkLst>
            <pc:docMk/>
            <pc:sldMk cId="2228862455" sldId="307"/>
            <ac:picMk id="9" creationId="{B56FA5B4-AC3E-59A8-99E7-B85D96C65605}"/>
          </ac:picMkLst>
        </pc:picChg>
        <pc:picChg chg="add del mod">
          <ac:chgData name="yessasvini yessasvini" userId="230e4cad95eb1d99" providerId="LiveId" clId="{0A167B42-0E6D-4F4C-81B1-2572A61AEE25}" dt="2024-03-17T11:38:47.147" v="4146" actId="478"/>
          <ac:picMkLst>
            <pc:docMk/>
            <pc:sldMk cId="2228862455" sldId="307"/>
            <ac:picMk id="10" creationId="{B8EB5846-FDD1-F7D4-2E8D-0F7DBF2B3748}"/>
          </ac:picMkLst>
        </pc:picChg>
        <pc:picChg chg="add mod">
          <ac:chgData name="yessasvini yessasvini" userId="230e4cad95eb1d99" providerId="LiveId" clId="{0A167B42-0E6D-4F4C-81B1-2572A61AEE25}" dt="2024-03-17T11:49:03.184" v="4216" actId="1076"/>
          <ac:picMkLst>
            <pc:docMk/>
            <pc:sldMk cId="2228862455" sldId="307"/>
            <ac:picMk id="15" creationId="{A5F6E673-F776-CAE6-4128-36127A7E3511}"/>
          </ac:picMkLst>
        </pc:picChg>
        <pc:picChg chg="add mod">
          <ac:chgData name="yessasvini yessasvini" userId="230e4cad95eb1d99" providerId="LiveId" clId="{0A167B42-0E6D-4F4C-81B1-2572A61AEE25}" dt="2024-03-17T11:49:07.926" v="4217" actId="1076"/>
          <ac:picMkLst>
            <pc:docMk/>
            <pc:sldMk cId="2228862455" sldId="307"/>
            <ac:picMk id="17" creationId="{655FECFD-2CB4-192F-971C-2BC055B99473}"/>
          </ac:picMkLst>
        </pc:picChg>
      </pc:sldChg>
      <pc:sldChg chg="addSp delSp modSp new mod">
        <pc:chgData name="yessasvini yessasvini" userId="230e4cad95eb1d99" providerId="LiveId" clId="{0A167B42-0E6D-4F4C-81B1-2572A61AEE25}" dt="2024-03-20T07:07:22.222" v="5400" actId="20577"/>
        <pc:sldMkLst>
          <pc:docMk/>
          <pc:sldMk cId="433627921" sldId="308"/>
        </pc:sldMkLst>
        <pc:spChg chg="mod">
          <ac:chgData name="yessasvini yessasvini" userId="230e4cad95eb1d99" providerId="LiveId" clId="{0A167B42-0E6D-4F4C-81B1-2572A61AEE25}" dt="2024-03-20T07:07:22.222" v="5400" actId="20577"/>
          <ac:spMkLst>
            <pc:docMk/>
            <pc:sldMk cId="433627921" sldId="308"/>
            <ac:spMk id="2" creationId="{3226718E-7E32-CD06-DE0C-C76A2F569878}"/>
          </ac:spMkLst>
        </pc:spChg>
        <pc:spChg chg="add mod">
          <ac:chgData name="yessasvini yessasvini" userId="230e4cad95eb1d99" providerId="LiveId" clId="{0A167B42-0E6D-4F4C-81B1-2572A61AEE25}" dt="2024-03-17T14:39:32.292" v="5294" actId="13926"/>
          <ac:spMkLst>
            <pc:docMk/>
            <pc:sldMk cId="433627921" sldId="308"/>
            <ac:spMk id="6" creationId="{84976C65-026E-3365-1F05-71CC994736A0}"/>
          </ac:spMkLst>
        </pc:spChg>
        <pc:picChg chg="add del mod">
          <ac:chgData name="yessasvini yessasvini" userId="230e4cad95eb1d99" providerId="LiveId" clId="{0A167B42-0E6D-4F4C-81B1-2572A61AEE25}" dt="2024-03-17T14:28:10.769" v="4717" actId="21"/>
          <ac:picMkLst>
            <pc:docMk/>
            <pc:sldMk cId="433627921" sldId="308"/>
            <ac:picMk id="4" creationId="{079EDCD1-66B4-9694-DACD-58142151D903}"/>
          </ac:picMkLst>
        </pc:picChg>
        <pc:picChg chg="add del">
          <ac:chgData name="yessasvini yessasvini" userId="230e4cad95eb1d99" providerId="LiveId" clId="{0A167B42-0E6D-4F4C-81B1-2572A61AEE25}" dt="2024-03-17T14:27:20.050" v="4713" actId="22"/>
          <ac:picMkLst>
            <pc:docMk/>
            <pc:sldMk cId="433627921" sldId="308"/>
            <ac:picMk id="5" creationId="{89EC487E-0D90-69D6-2A2F-79E7D726793F}"/>
          </ac:picMkLst>
        </pc:picChg>
      </pc:sldChg>
      <pc:sldChg chg="addSp delSp modSp new del mod">
        <pc:chgData name="yessasvini yessasvini" userId="230e4cad95eb1d99" providerId="LiveId" clId="{0A167B42-0E6D-4F4C-81B1-2572A61AEE25}" dt="2024-03-17T14:46:30.572" v="5305" actId="47"/>
        <pc:sldMkLst>
          <pc:docMk/>
          <pc:sldMk cId="1666953475" sldId="309"/>
        </pc:sldMkLst>
        <pc:picChg chg="add mod">
          <ac:chgData name="yessasvini yessasvini" userId="230e4cad95eb1d99" providerId="LiveId" clId="{0A167B42-0E6D-4F4C-81B1-2572A61AEE25}" dt="2024-03-17T14:44:18.374" v="5304"/>
          <ac:picMkLst>
            <pc:docMk/>
            <pc:sldMk cId="1666953475" sldId="309"/>
            <ac:picMk id="4" creationId="{2649BD64-2B05-760D-575C-A4956D9F475A}"/>
          </ac:picMkLst>
        </pc:picChg>
        <pc:picChg chg="add del mod">
          <ac:chgData name="yessasvini yessasvini" userId="230e4cad95eb1d99" providerId="LiveId" clId="{0A167B42-0E6D-4F4C-81B1-2572A61AEE25}" dt="2024-03-17T14:43:43.911" v="5299" actId="21"/>
          <ac:picMkLst>
            <pc:docMk/>
            <pc:sldMk cId="1666953475" sldId="309"/>
            <ac:picMk id="5" creationId="{0826B92B-F8BC-44AE-8489-6836E44D9988}"/>
          </ac:picMkLst>
        </pc:picChg>
      </pc:sldChg>
      <pc:sldChg chg="addSp delSp modSp new del mod">
        <pc:chgData name="yessasvini yessasvini" userId="230e4cad95eb1d99" providerId="LiveId" clId="{0A167B42-0E6D-4F4C-81B1-2572A61AEE25}" dt="2024-03-17T14:42:49.766" v="5295" actId="47"/>
        <pc:sldMkLst>
          <pc:docMk/>
          <pc:sldMk cId="1658312906" sldId="310"/>
        </pc:sldMkLst>
        <pc:picChg chg="add del mod">
          <ac:chgData name="yessasvini yessasvini" userId="230e4cad95eb1d99" providerId="LiveId" clId="{0A167B42-0E6D-4F4C-81B1-2572A61AEE25}" dt="2024-03-17T14:28:35.902" v="4720" actId="21"/>
          <ac:picMkLst>
            <pc:docMk/>
            <pc:sldMk cId="1658312906" sldId="310"/>
            <ac:picMk id="4" creationId="{101C36C6-444E-3111-CF73-904BFF3506F3}"/>
          </ac:picMkLst>
        </pc:picChg>
      </pc:sldChg>
      <pc:sldChg chg="addSp modSp new mod">
        <pc:chgData name="yessasvini yessasvini" userId="230e4cad95eb1d99" providerId="LiveId" clId="{0A167B42-0E6D-4F4C-81B1-2572A61AEE25}" dt="2024-03-23T17:55:54.371" v="6010" actId="1076"/>
        <pc:sldMkLst>
          <pc:docMk/>
          <pc:sldMk cId="359594028" sldId="311"/>
        </pc:sldMkLst>
        <pc:spChg chg="mod">
          <ac:chgData name="yessasvini yessasvini" userId="230e4cad95eb1d99" providerId="LiveId" clId="{0A167B42-0E6D-4F4C-81B1-2572A61AEE25}" dt="2024-03-23T17:54:49.522" v="6002" actId="1076"/>
          <ac:spMkLst>
            <pc:docMk/>
            <pc:sldMk cId="359594028" sldId="311"/>
            <ac:spMk id="2" creationId="{4E112244-EC3F-A518-AC93-ABFC4E773FCD}"/>
          </ac:spMkLst>
        </pc:spChg>
        <pc:spChg chg="add mod">
          <ac:chgData name="yessasvini yessasvini" userId="230e4cad95eb1d99" providerId="LiveId" clId="{0A167B42-0E6D-4F4C-81B1-2572A61AEE25}" dt="2024-03-23T17:55:14.332" v="6004" actId="13926"/>
          <ac:spMkLst>
            <pc:docMk/>
            <pc:sldMk cId="359594028" sldId="311"/>
            <ac:spMk id="7" creationId="{EF7C84FC-DB28-C3BB-96BF-5968BEEA542B}"/>
          </ac:spMkLst>
        </pc:spChg>
        <pc:spChg chg="add mod">
          <ac:chgData name="yessasvini yessasvini" userId="230e4cad95eb1d99" providerId="LiveId" clId="{0A167B42-0E6D-4F4C-81B1-2572A61AEE25}" dt="2024-03-23T17:55:41.830" v="6007" actId="12"/>
          <ac:spMkLst>
            <pc:docMk/>
            <pc:sldMk cId="359594028" sldId="311"/>
            <ac:spMk id="12" creationId="{AC800BFE-0493-0768-1A02-3C22FD10EF8E}"/>
          </ac:spMkLst>
        </pc:spChg>
        <pc:picChg chg="add mod">
          <ac:chgData name="yessasvini yessasvini" userId="230e4cad95eb1d99" providerId="LiveId" clId="{0A167B42-0E6D-4F4C-81B1-2572A61AEE25}" dt="2024-03-23T17:55:52.105" v="6009" actId="1076"/>
          <ac:picMkLst>
            <pc:docMk/>
            <pc:sldMk cId="359594028" sldId="311"/>
            <ac:picMk id="4" creationId="{F766B69C-5B1C-99A8-B1E6-EB36F4D44A71}"/>
          </ac:picMkLst>
        </pc:picChg>
        <pc:picChg chg="add mod">
          <ac:chgData name="yessasvini yessasvini" userId="230e4cad95eb1d99" providerId="LiveId" clId="{0A167B42-0E6D-4F4C-81B1-2572A61AEE25}" dt="2024-03-23T17:55:54.371" v="6010" actId="1076"/>
          <ac:picMkLst>
            <pc:docMk/>
            <pc:sldMk cId="359594028" sldId="311"/>
            <ac:picMk id="6" creationId="{57AE0319-619D-278F-3C6E-99B9F632D2F9}"/>
          </ac:picMkLst>
        </pc:picChg>
        <pc:picChg chg="add mod">
          <ac:chgData name="yessasvini yessasvini" userId="230e4cad95eb1d99" providerId="LiveId" clId="{0A167B42-0E6D-4F4C-81B1-2572A61AEE25}" dt="2024-03-17T11:57:03.228" v="4271" actId="1076"/>
          <ac:picMkLst>
            <pc:docMk/>
            <pc:sldMk cId="359594028" sldId="311"/>
            <ac:picMk id="9" creationId="{6C6516AD-4470-F39A-C293-C8DC1196DB53}"/>
          </ac:picMkLst>
        </pc:picChg>
        <pc:picChg chg="add mod">
          <ac:chgData name="yessasvini yessasvini" userId="230e4cad95eb1d99" providerId="LiveId" clId="{0A167B42-0E6D-4F4C-81B1-2572A61AEE25}" dt="2024-03-23T17:55:48.380" v="6008" actId="1076"/>
          <ac:picMkLst>
            <pc:docMk/>
            <pc:sldMk cId="359594028" sldId="311"/>
            <ac:picMk id="11" creationId="{3589A937-64E3-CB27-9F77-3C1A9861F9AF}"/>
          </ac:picMkLst>
        </pc:picChg>
      </pc:sldChg>
      <pc:sldChg chg="addSp delSp modSp new mod">
        <pc:chgData name="yessasvini yessasvini" userId="230e4cad95eb1d99" providerId="LiveId" clId="{0A167B42-0E6D-4F4C-81B1-2572A61AEE25}" dt="2024-03-23T18:00:54.353" v="6021" actId="12"/>
        <pc:sldMkLst>
          <pc:docMk/>
          <pc:sldMk cId="280296853" sldId="312"/>
        </pc:sldMkLst>
        <pc:spChg chg="mod">
          <ac:chgData name="yessasvini yessasvini" userId="230e4cad95eb1d99" providerId="LiveId" clId="{0A167B42-0E6D-4F4C-81B1-2572A61AEE25}" dt="2024-03-23T17:59:31.481" v="6013" actId="1076"/>
          <ac:spMkLst>
            <pc:docMk/>
            <pc:sldMk cId="280296853" sldId="312"/>
            <ac:spMk id="2" creationId="{724E85C7-4441-C8C3-E1CA-793131F8EE43}"/>
          </ac:spMkLst>
        </pc:spChg>
        <pc:spChg chg="add mod">
          <ac:chgData name="yessasvini yessasvini" userId="230e4cad95eb1d99" providerId="LiveId" clId="{0A167B42-0E6D-4F4C-81B1-2572A61AEE25}" dt="2024-03-23T18:00:19.738" v="6018" actId="13926"/>
          <ac:spMkLst>
            <pc:docMk/>
            <pc:sldMk cId="280296853" sldId="312"/>
            <ac:spMk id="11" creationId="{C0626A2C-8049-F4C0-C56B-8C0A5BCDE526}"/>
          </ac:spMkLst>
        </pc:spChg>
        <pc:spChg chg="add del mod">
          <ac:chgData name="yessasvini yessasvini" userId="230e4cad95eb1d99" providerId="LiveId" clId="{0A167B42-0E6D-4F4C-81B1-2572A61AEE25}" dt="2024-03-17T14:07:30.543" v="4378"/>
          <ac:spMkLst>
            <pc:docMk/>
            <pc:sldMk cId="280296853" sldId="312"/>
            <ac:spMk id="14" creationId="{9B65414E-8403-6EA6-D58B-2A7449916B39}"/>
          </ac:spMkLst>
        </pc:spChg>
        <pc:spChg chg="add mod">
          <ac:chgData name="yessasvini yessasvini" userId="230e4cad95eb1d99" providerId="LiveId" clId="{0A167B42-0E6D-4F4C-81B1-2572A61AEE25}" dt="2024-03-23T18:00:54.353" v="6021" actId="12"/>
          <ac:spMkLst>
            <pc:docMk/>
            <pc:sldMk cId="280296853" sldId="312"/>
            <ac:spMk id="15" creationId="{32C48A17-9342-6B07-5417-9023DBEB93D9}"/>
          </ac:spMkLst>
        </pc:spChg>
        <pc:picChg chg="add mod">
          <ac:chgData name="yessasvini yessasvini" userId="230e4cad95eb1d99" providerId="LiveId" clId="{0A167B42-0E6D-4F4C-81B1-2572A61AEE25}" dt="2024-03-23T17:59:37.076" v="6014" actId="1076"/>
          <ac:picMkLst>
            <pc:docMk/>
            <pc:sldMk cId="280296853" sldId="312"/>
            <ac:picMk id="4" creationId="{3B2F80E1-B9F4-589A-0F1C-74654B2426CB}"/>
          </ac:picMkLst>
        </pc:picChg>
        <pc:picChg chg="add mod">
          <ac:chgData name="yessasvini yessasvini" userId="230e4cad95eb1d99" providerId="LiveId" clId="{0A167B42-0E6D-4F4C-81B1-2572A61AEE25}" dt="2024-03-17T14:00:54.236" v="4319" actId="1076"/>
          <ac:picMkLst>
            <pc:docMk/>
            <pc:sldMk cId="280296853" sldId="312"/>
            <ac:picMk id="6" creationId="{4A710CE1-AC49-D071-0B39-897B2EF6141C}"/>
          </ac:picMkLst>
        </pc:picChg>
        <pc:picChg chg="add mod">
          <ac:chgData name="yessasvini yessasvini" userId="230e4cad95eb1d99" providerId="LiveId" clId="{0A167B42-0E6D-4F4C-81B1-2572A61AEE25}" dt="2024-03-17T14:01:59.179" v="4332" actId="1076"/>
          <ac:picMkLst>
            <pc:docMk/>
            <pc:sldMk cId="280296853" sldId="312"/>
            <ac:picMk id="8" creationId="{804474FC-9C9D-FB9B-0A59-B51F9B4FC3D0}"/>
          </ac:picMkLst>
        </pc:picChg>
        <pc:picChg chg="add mod">
          <ac:chgData name="yessasvini yessasvini" userId="230e4cad95eb1d99" providerId="LiveId" clId="{0A167B42-0E6D-4F4C-81B1-2572A61AEE25}" dt="2024-03-23T18:00:01.289" v="6016" actId="1076"/>
          <ac:picMkLst>
            <pc:docMk/>
            <pc:sldMk cId="280296853" sldId="312"/>
            <ac:picMk id="10" creationId="{CF00CD29-911F-DD01-8E91-0BCBF9160F17}"/>
          </ac:picMkLst>
        </pc:picChg>
        <pc:picChg chg="add mod">
          <ac:chgData name="yessasvini yessasvini" userId="230e4cad95eb1d99" providerId="LiveId" clId="{0A167B42-0E6D-4F4C-81B1-2572A61AEE25}" dt="2024-03-23T18:00:03.664" v="6017" actId="1076"/>
          <ac:picMkLst>
            <pc:docMk/>
            <pc:sldMk cId="280296853" sldId="312"/>
            <ac:picMk id="13" creationId="{5F861D3D-85F9-9D17-6F10-A070452D85FF}"/>
          </ac:picMkLst>
        </pc:picChg>
      </pc:sldChg>
      <pc:sldChg chg="addSp delSp modSp new mod">
        <pc:chgData name="yessasvini yessasvini" userId="230e4cad95eb1d99" providerId="LiveId" clId="{0A167B42-0E6D-4F4C-81B1-2572A61AEE25}" dt="2024-03-23T18:49:39.267" v="6299" actId="20577"/>
        <pc:sldMkLst>
          <pc:docMk/>
          <pc:sldMk cId="4076269516" sldId="313"/>
        </pc:sldMkLst>
        <pc:spChg chg="mod">
          <ac:chgData name="yessasvini yessasvini" userId="230e4cad95eb1d99" providerId="LiveId" clId="{0A167B42-0E6D-4F4C-81B1-2572A61AEE25}" dt="2024-03-23T18:08:22.811" v="6024" actId="20577"/>
          <ac:spMkLst>
            <pc:docMk/>
            <pc:sldMk cId="4076269516" sldId="313"/>
            <ac:spMk id="2" creationId="{EA39F4E7-1EE6-183F-7FF1-44504857926A}"/>
          </ac:spMkLst>
        </pc:spChg>
        <pc:spChg chg="add mod">
          <ac:chgData name="yessasvini yessasvini" userId="230e4cad95eb1d99" providerId="LiveId" clId="{0A167B42-0E6D-4F4C-81B1-2572A61AEE25}" dt="2024-03-23T18:29:36.470" v="6039" actId="13926"/>
          <ac:spMkLst>
            <pc:docMk/>
            <pc:sldMk cId="4076269516" sldId="313"/>
            <ac:spMk id="5" creationId="{92A6312A-158E-1D9E-D364-00AED835E9C7}"/>
          </ac:spMkLst>
        </pc:spChg>
        <pc:spChg chg="add mod">
          <ac:chgData name="yessasvini yessasvini" userId="230e4cad95eb1d99" providerId="LiveId" clId="{0A167B42-0E6D-4F4C-81B1-2572A61AEE25}" dt="2024-03-23T18:49:39.267" v="6299" actId="20577"/>
          <ac:spMkLst>
            <pc:docMk/>
            <pc:sldMk cId="4076269516" sldId="313"/>
            <ac:spMk id="8" creationId="{6E2DB2B5-08DB-A323-9B4D-FFE9DBA6760B}"/>
          </ac:spMkLst>
        </pc:spChg>
        <pc:spChg chg="add mod">
          <ac:chgData name="yessasvini yessasvini" userId="230e4cad95eb1d99" providerId="LiveId" clId="{0A167B42-0E6D-4F4C-81B1-2572A61AEE25}" dt="2024-03-23T18:30:58.182" v="6045" actId="1076"/>
          <ac:spMkLst>
            <pc:docMk/>
            <pc:sldMk cId="4076269516" sldId="313"/>
            <ac:spMk id="9" creationId="{9B323C31-B0B7-68CD-4CE5-01A3284787D5}"/>
          </ac:spMkLst>
        </pc:spChg>
        <pc:spChg chg="add">
          <ac:chgData name="yessasvini yessasvini" userId="230e4cad95eb1d99" providerId="LiveId" clId="{0A167B42-0E6D-4F4C-81B1-2572A61AEE25}" dt="2024-03-17T14:21:08.945" v="4563"/>
          <ac:spMkLst>
            <pc:docMk/>
            <pc:sldMk cId="4076269516" sldId="313"/>
            <ac:spMk id="10" creationId="{5C6E1990-0AE0-B8E0-10E5-604326BB15A4}"/>
          </ac:spMkLst>
        </pc:spChg>
        <pc:picChg chg="add del mod">
          <ac:chgData name="yessasvini yessasvini" userId="230e4cad95eb1d99" providerId="LiveId" clId="{0A167B42-0E6D-4F4C-81B1-2572A61AEE25}" dt="2024-03-23T18:29:10.987" v="6037" actId="478"/>
          <ac:picMkLst>
            <pc:docMk/>
            <pc:sldMk cId="4076269516" sldId="313"/>
            <ac:picMk id="4" creationId="{88200183-089F-7301-836A-695FDC319232}"/>
          </ac:picMkLst>
        </pc:picChg>
        <pc:picChg chg="add del mod">
          <ac:chgData name="yessasvini yessasvini" userId="230e4cad95eb1d99" providerId="LiveId" clId="{0A167B42-0E6D-4F4C-81B1-2572A61AEE25}" dt="2024-03-23T18:26:16.169" v="6026" actId="478"/>
          <ac:picMkLst>
            <pc:docMk/>
            <pc:sldMk cId="4076269516" sldId="313"/>
            <ac:picMk id="7" creationId="{0BBCDB3E-4581-A66F-D68C-055F5A7A6FCE}"/>
          </ac:picMkLst>
        </pc:picChg>
      </pc:sldChg>
      <pc:sldChg chg="addSp delSp modSp new mod">
        <pc:chgData name="yessasvini yessasvini" userId="230e4cad95eb1d99" providerId="LiveId" clId="{0A167B42-0E6D-4F4C-81B1-2572A61AEE25}" dt="2024-03-23T19:13:06.785" v="7357" actId="13926"/>
        <pc:sldMkLst>
          <pc:docMk/>
          <pc:sldMk cId="2633199530" sldId="314"/>
        </pc:sldMkLst>
        <pc:spChg chg="mod">
          <ac:chgData name="yessasvini yessasvini" userId="230e4cad95eb1d99" providerId="LiveId" clId="{0A167B42-0E6D-4F4C-81B1-2572A61AEE25}" dt="2024-03-23T19:03:11.150" v="7105" actId="20577"/>
          <ac:spMkLst>
            <pc:docMk/>
            <pc:sldMk cId="2633199530" sldId="314"/>
            <ac:spMk id="2" creationId="{73638948-1010-2322-35F4-344559F10BD3}"/>
          </ac:spMkLst>
        </pc:spChg>
        <pc:spChg chg="add del mod">
          <ac:chgData name="yessasvini yessasvini" userId="230e4cad95eb1d99" providerId="LiveId" clId="{0A167B42-0E6D-4F4C-81B1-2572A61AEE25}" dt="2024-03-23T19:01:47.023" v="7055" actId="478"/>
          <ac:spMkLst>
            <pc:docMk/>
            <pc:sldMk cId="2633199530" sldId="314"/>
            <ac:spMk id="5" creationId="{E352C4FD-02A8-96B2-33A3-B2A4F57BB199}"/>
          </ac:spMkLst>
        </pc:spChg>
        <pc:spChg chg="add mod">
          <ac:chgData name="yessasvini yessasvini" userId="230e4cad95eb1d99" providerId="LiveId" clId="{0A167B42-0E6D-4F4C-81B1-2572A61AEE25}" dt="2024-03-23T19:05:41.501" v="7177" actId="13926"/>
          <ac:spMkLst>
            <pc:docMk/>
            <pc:sldMk cId="2633199530" sldId="314"/>
            <ac:spMk id="9" creationId="{832338AB-AC33-4C96-C9EA-D8E4EDEA3317}"/>
          </ac:spMkLst>
        </pc:spChg>
        <pc:spChg chg="add mod">
          <ac:chgData name="yessasvini yessasvini" userId="230e4cad95eb1d99" providerId="LiveId" clId="{0A167B42-0E6D-4F4C-81B1-2572A61AEE25}" dt="2024-03-23T19:11:29.394" v="7262" actId="1076"/>
          <ac:spMkLst>
            <pc:docMk/>
            <pc:sldMk cId="2633199530" sldId="314"/>
            <ac:spMk id="14" creationId="{A12A60D2-1BE3-A6B2-6598-DE70BF542027}"/>
          </ac:spMkLst>
        </pc:spChg>
        <pc:spChg chg="add mod">
          <ac:chgData name="yessasvini yessasvini" userId="230e4cad95eb1d99" providerId="LiveId" clId="{0A167B42-0E6D-4F4C-81B1-2572A61AEE25}" dt="2024-03-23T19:13:06.785" v="7357" actId="13926"/>
          <ac:spMkLst>
            <pc:docMk/>
            <pc:sldMk cId="2633199530" sldId="314"/>
            <ac:spMk id="15" creationId="{C4D239B8-9E45-44DA-399B-ABF4D52E8B26}"/>
          </ac:spMkLst>
        </pc:spChg>
        <pc:picChg chg="add del mod">
          <ac:chgData name="yessasvini yessasvini" userId="230e4cad95eb1d99" providerId="LiveId" clId="{0A167B42-0E6D-4F4C-81B1-2572A61AEE25}" dt="2024-03-23T19:02:25.360" v="7062" actId="21"/>
          <ac:picMkLst>
            <pc:docMk/>
            <pc:sldMk cId="2633199530" sldId="314"/>
            <ac:picMk id="3" creationId="{079EDCD1-66B4-9694-DACD-58142151D903}"/>
          </ac:picMkLst>
        </pc:picChg>
        <pc:picChg chg="add del mod">
          <ac:chgData name="yessasvini yessasvini" userId="230e4cad95eb1d99" providerId="LiveId" clId="{0A167B42-0E6D-4F4C-81B1-2572A61AEE25}" dt="2024-03-23T18:54:25.525" v="6641" actId="21"/>
          <ac:picMkLst>
            <pc:docMk/>
            <pc:sldMk cId="2633199530" sldId="314"/>
            <ac:picMk id="4" creationId="{B7EA6D8D-4E3B-C9AF-A786-1042A38F20C8}"/>
          </ac:picMkLst>
        </pc:picChg>
        <pc:picChg chg="add del mod">
          <ac:chgData name="yessasvini yessasvini" userId="230e4cad95eb1d99" providerId="LiveId" clId="{0A167B42-0E6D-4F4C-81B1-2572A61AEE25}" dt="2024-03-23T19:02:00.574" v="7058" actId="21"/>
          <ac:picMkLst>
            <pc:docMk/>
            <pc:sldMk cId="2633199530" sldId="314"/>
            <ac:picMk id="6" creationId="{079EDCD1-66B4-9694-DACD-58142151D903}"/>
          </ac:picMkLst>
        </pc:picChg>
        <pc:picChg chg="add del mod">
          <ac:chgData name="yessasvini yessasvini" userId="230e4cad95eb1d99" providerId="LiveId" clId="{0A167B42-0E6D-4F4C-81B1-2572A61AEE25}" dt="2024-03-23T19:02:34.987" v="7064" actId="21"/>
          <ac:picMkLst>
            <pc:docMk/>
            <pc:sldMk cId="2633199530" sldId="314"/>
            <ac:picMk id="7" creationId="{101C36C6-444E-3111-CF73-904BFF3506F3}"/>
          </ac:picMkLst>
        </pc:picChg>
        <pc:picChg chg="add mod">
          <ac:chgData name="yessasvini yessasvini" userId="230e4cad95eb1d99" providerId="LiveId" clId="{0A167B42-0E6D-4F4C-81B1-2572A61AEE25}" dt="2024-03-23T19:09:39.157" v="7186" actId="1076"/>
          <ac:picMkLst>
            <pc:docMk/>
            <pc:sldMk cId="2633199530" sldId="314"/>
            <ac:picMk id="8" creationId="{079EDCD1-66B4-9694-DACD-58142151D903}"/>
          </ac:picMkLst>
        </pc:picChg>
        <pc:picChg chg="add mod">
          <ac:chgData name="yessasvini yessasvini" userId="230e4cad95eb1d99" providerId="LiveId" clId="{0A167B42-0E6D-4F4C-81B1-2572A61AEE25}" dt="2024-03-23T19:12:49.778" v="7355" actId="1076"/>
          <ac:picMkLst>
            <pc:docMk/>
            <pc:sldMk cId="2633199530" sldId="314"/>
            <ac:picMk id="11" creationId="{F2369EEC-B823-DFEE-F84E-F62636ED20CC}"/>
          </ac:picMkLst>
        </pc:picChg>
        <pc:picChg chg="add mod">
          <ac:chgData name="yessasvini yessasvini" userId="230e4cad95eb1d99" providerId="LiveId" clId="{0A167B42-0E6D-4F4C-81B1-2572A61AEE25}" dt="2024-03-23T19:11:33.661" v="7263" actId="1076"/>
          <ac:picMkLst>
            <pc:docMk/>
            <pc:sldMk cId="2633199530" sldId="314"/>
            <ac:picMk id="13" creationId="{FB4B5F38-C60E-EF6F-E9B7-9A668B41FB68}"/>
          </ac:picMkLst>
        </pc:picChg>
      </pc:sldChg>
      <pc:sldChg chg="addSp delSp modSp new mod">
        <pc:chgData name="yessasvini yessasvini" userId="230e4cad95eb1d99" providerId="LiveId" clId="{0A167B42-0E6D-4F4C-81B1-2572A61AEE25}" dt="2024-03-23T19:17:45.642" v="7675" actId="14100"/>
        <pc:sldMkLst>
          <pc:docMk/>
          <pc:sldMk cId="1181724918" sldId="315"/>
        </pc:sldMkLst>
        <pc:spChg chg="add mod">
          <ac:chgData name="yessasvini yessasvini" userId="230e4cad95eb1d99" providerId="LiveId" clId="{0A167B42-0E6D-4F4C-81B1-2572A61AEE25}" dt="2024-03-23T19:17:08.417" v="7669" actId="2711"/>
          <ac:spMkLst>
            <pc:docMk/>
            <pc:sldMk cId="1181724918" sldId="315"/>
            <ac:spMk id="2" creationId="{E44B6E72-392C-0217-854D-C0808DC13C50}"/>
          </ac:spMkLst>
        </pc:spChg>
        <pc:picChg chg="add del mod">
          <ac:chgData name="yessasvini yessasvini" userId="230e4cad95eb1d99" providerId="LiveId" clId="{0A167B42-0E6D-4F4C-81B1-2572A61AEE25}" dt="2024-03-23T19:03:36.285" v="7106" actId="21"/>
          <ac:picMkLst>
            <pc:docMk/>
            <pc:sldMk cId="1181724918" sldId="315"/>
            <ac:picMk id="3" creationId="{079EDCD1-66B4-9694-DACD-58142151D903}"/>
          </ac:picMkLst>
        </pc:picChg>
        <pc:picChg chg="add mod">
          <ac:chgData name="yessasvini yessasvini" userId="230e4cad95eb1d99" providerId="LiveId" clId="{0A167B42-0E6D-4F4C-81B1-2572A61AEE25}" dt="2024-03-23T19:17:45.642" v="7675" actId="14100"/>
          <ac:picMkLst>
            <pc:docMk/>
            <pc:sldMk cId="1181724918" sldId="315"/>
            <ac:picMk id="4" creationId="{0826B92B-F8BC-44AE-8489-6836E44D9988}"/>
          </ac:picMkLst>
        </pc:picChg>
        <pc:picChg chg="add del mod">
          <ac:chgData name="yessasvini yessasvini" userId="230e4cad95eb1d99" providerId="LiveId" clId="{0A167B42-0E6D-4F4C-81B1-2572A61AEE25}" dt="2024-03-23T19:15:08.533" v="7552" actId="21"/>
          <ac:picMkLst>
            <pc:docMk/>
            <pc:sldMk cId="1181724918" sldId="315"/>
            <ac:picMk id="5" creationId="{0826B92B-F8BC-44AE-8489-6836E44D9988}"/>
          </ac:picMkLst>
        </pc:picChg>
        <pc:picChg chg="add del mod">
          <ac:chgData name="yessasvini yessasvini" userId="230e4cad95eb1d99" providerId="LiveId" clId="{0A167B42-0E6D-4F4C-81B1-2572A61AEE25}" dt="2024-03-23T19:06:15.238" v="7178" actId="21"/>
          <ac:picMkLst>
            <pc:docMk/>
            <pc:sldMk cId="1181724918" sldId="315"/>
            <ac:picMk id="7" creationId="{101C36C6-444E-3111-CF73-904BFF3506F3}"/>
          </ac:picMkLst>
        </pc:picChg>
      </pc:sldChg>
      <pc:sldChg chg="addSp modSp new mod">
        <pc:chgData name="yessasvini yessasvini" userId="230e4cad95eb1d99" providerId="LiveId" clId="{0A167B42-0E6D-4F4C-81B1-2572A61AEE25}" dt="2024-03-17T14:46:42.612" v="5308" actId="1076"/>
        <pc:sldMkLst>
          <pc:docMk/>
          <pc:sldMk cId="2663559945" sldId="316"/>
        </pc:sldMkLst>
        <pc:picChg chg="add mod">
          <ac:chgData name="yessasvini yessasvini" userId="230e4cad95eb1d99" providerId="LiveId" clId="{0A167B42-0E6D-4F4C-81B1-2572A61AEE25}" dt="2024-03-17T14:46:42.612" v="5308" actId="1076"/>
          <ac:picMkLst>
            <pc:docMk/>
            <pc:sldMk cId="2663559945" sldId="316"/>
            <ac:picMk id="3" creationId="{466026F3-6F7D-9C57-3ED9-63FCC02E100B}"/>
          </ac:picMkLst>
        </pc:picChg>
      </pc:sldChg>
      <pc:sldChg chg="addSp modSp new mod">
        <pc:chgData name="yessasvini yessasvini" userId="230e4cad95eb1d99" providerId="LiveId" clId="{0A167B42-0E6D-4F4C-81B1-2572A61AEE25}" dt="2024-03-23T19:01:04.455" v="7052" actId="2711"/>
        <pc:sldMkLst>
          <pc:docMk/>
          <pc:sldMk cId="380474029" sldId="317"/>
        </pc:sldMkLst>
        <pc:spChg chg="mod">
          <ac:chgData name="yessasvini yessasvini" userId="230e4cad95eb1d99" providerId="LiveId" clId="{0A167B42-0E6D-4F4C-81B1-2572A61AEE25}" dt="2024-03-23T18:49:02.350" v="6265" actId="1076"/>
          <ac:spMkLst>
            <pc:docMk/>
            <pc:sldMk cId="380474029" sldId="317"/>
            <ac:spMk id="2" creationId="{72413C3B-5C1C-E783-2935-672EF4061192}"/>
          </ac:spMkLst>
        </pc:spChg>
        <pc:spChg chg="add mod">
          <ac:chgData name="yessasvini yessasvini" userId="230e4cad95eb1d99" providerId="LiveId" clId="{0A167B42-0E6D-4F4C-81B1-2572A61AEE25}" dt="2024-03-23T18:54:15.457" v="6640" actId="13926"/>
          <ac:spMkLst>
            <pc:docMk/>
            <pc:sldMk cId="380474029" sldId="317"/>
            <ac:spMk id="3" creationId="{3FCD9721-0CF0-0852-D86A-524A78D2A7A3}"/>
          </ac:spMkLst>
        </pc:spChg>
        <pc:spChg chg="add mod">
          <ac:chgData name="yessasvini yessasvini" userId="230e4cad95eb1d99" providerId="LiveId" clId="{0A167B42-0E6D-4F4C-81B1-2572A61AEE25}" dt="2024-03-23T19:01:04.455" v="7052" actId="2711"/>
          <ac:spMkLst>
            <pc:docMk/>
            <pc:sldMk cId="380474029" sldId="317"/>
            <ac:spMk id="5" creationId="{533F1C86-6AA0-7ADF-B121-030AE83A4D80}"/>
          </ac:spMkLst>
        </pc:spChg>
        <pc:picChg chg="add mod">
          <ac:chgData name="yessasvini yessasvini" userId="230e4cad95eb1d99" providerId="LiveId" clId="{0A167B42-0E6D-4F4C-81B1-2572A61AEE25}" dt="2024-03-23T18:54:43.677" v="6644" actId="1076"/>
          <ac:picMkLst>
            <pc:docMk/>
            <pc:sldMk cId="380474029" sldId="317"/>
            <ac:picMk id="4" creationId="{B7EA6D8D-4E3B-C9AF-A786-1042A38F20C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3/23/2024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1" cy="6857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253613"/>
            <a:ext cx="3485072" cy="1016478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Topic:</a:t>
            </a:r>
          </a:p>
          <a:p>
            <a:pPr algn="l"/>
            <a:r>
              <a:rPr lang="en-US" dirty="0"/>
              <a:t>CLASSIFICATION</a:t>
            </a:r>
          </a:p>
          <a:p>
            <a:pPr algn="l"/>
            <a:r>
              <a:rPr lang="en-US" sz="2300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8B943-CFE3-3156-EBA4-0307E8012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795" y="1513939"/>
            <a:ext cx="3667441" cy="27396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E813CF-648C-1C50-04C8-76741CDE7355}"/>
              </a:ext>
            </a:extLst>
          </p:cNvPr>
          <p:cNvSpPr txBox="1"/>
          <p:nvPr/>
        </p:nvSpPr>
        <p:spPr>
          <a:xfrm>
            <a:off x="2005780" y="2320412"/>
            <a:ext cx="4306530" cy="369332"/>
          </a:xfrm>
          <a:prstGeom prst="rect">
            <a:avLst/>
          </a:prstGeom>
          <a:noFill/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000000"/>
                </a:highlight>
              </a:rPr>
              <a:t>BANKCRUPTCY PREVENTION PROJECT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F5CE0-CC81-7CFF-5C79-BF473757D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38" y="1156996"/>
            <a:ext cx="2864499" cy="1035698"/>
          </a:xfrm>
        </p:spPr>
        <p:txBody>
          <a:bodyPr>
            <a:normAutofit/>
          </a:bodyPr>
          <a:lstStyle/>
          <a:p>
            <a:r>
              <a:rPr lang="en-IN" sz="2200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Checking for Correlation: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FCDC9-A949-BEF3-974E-BF16221E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304" y="709126"/>
            <a:ext cx="5804586" cy="2071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7BBCCD-64A2-760F-226D-DC4D1481B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355" y="3429000"/>
            <a:ext cx="3887591" cy="32309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5AF8B0-B180-5973-3F8E-E168133EB14D}"/>
              </a:ext>
            </a:extLst>
          </p:cNvPr>
          <p:cNvSpPr txBox="1"/>
          <p:nvPr/>
        </p:nvSpPr>
        <p:spPr>
          <a:xfrm>
            <a:off x="2034073" y="4188253"/>
            <a:ext cx="1939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Correlation of Heatmap</a:t>
            </a:r>
            <a:r>
              <a:rPr lang="en-IN" sz="2000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7C297-15B0-F613-0D53-47328C16BB5A}"/>
              </a:ext>
            </a:extLst>
          </p:cNvPr>
          <p:cNvSpPr txBox="1"/>
          <p:nvPr/>
        </p:nvSpPr>
        <p:spPr>
          <a:xfrm>
            <a:off x="8780106" y="4348065"/>
            <a:ext cx="30417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Helvetica Neue"/>
              </a:rPr>
              <a:t>The Correlation values between most variables are not high and so its confusing to find the importance of variables in predicting classes.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1C3B2-76EA-5FD7-B1B1-2A0D3A780046}"/>
              </a:ext>
            </a:extLst>
          </p:cNvPr>
          <p:cNvSpPr txBox="1"/>
          <p:nvPr/>
        </p:nvSpPr>
        <p:spPr>
          <a:xfrm>
            <a:off x="8909099" y="3708148"/>
            <a:ext cx="212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OBSERVATION:</a:t>
            </a:r>
          </a:p>
        </p:txBody>
      </p:sp>
    </p:spTree>
    <p:extLst>
      <p:ext uri="{BB962C8B-B14F-4D97-AF65-F5344CB8AC3E}">
        <p14:creationId xmlns:p14="http://schemas.microsoft.com/office/powerpoint/2010/main" val="2582656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273E-8E90-CF1D-E4D6-AE036152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671804"/>
            <a:ext cx="4450156" cy="2395861"/>
          </a:xfrm>
        </p:spPr>
        <p:txBody>
          <a:bodyPr>
            <a:normAutofit fontScale="90000"/>
          </a:bodyPr>
          <a:lstStyle/>
          <a:p>
            <a:r>
              <a:rPr lang="en-IN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Using Crosstab:</a:t>
            </a:r>
            <a:br>
              <a:rPr lang="en-IN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now use Crosstab from pandas to 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each feature with respect to Bankruptcy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4CE7E-AE13-F767-A33D-25CB0E7C6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142" y="737119"/>
            <a:ext cx="4450156" cy="2528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006F50-8E91-3D2B-D22A-6EC7A024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82" y="3517641"/>
            <a:ext cx="6391382" cy="30637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14D39-9FD0-734E-980F-D5D07F92A448}"/>
              </a:ext>
            </a:extLst>
          </p:cNvPr>
          <p:cNvSpPr txBox="1"/>
          <p:nvPr/>
        </p:nvSpPr>
        <p:spPr>
          <a:xfrm>
            <a:off x="8938727" y="4106308"/>
            <a:ext cx="29204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OBSERVATION: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D9F25-B03E-717E-1DF8-8780D0657F6B}"/>
              </a:ext>
            </a:extLst>
          </p:cNvPr>
          <p:cNvSpPr txBox="1"/>
          <p:nvPr/>
        </p:nvSpPr>
        <p:spPr>
          <a:xfrm>
            <a:off x="8220269" y="4758612"/>
            <a:ext cx="2920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We notice that financial flexibility, credibility and competitiveness does the most contribution to the Bankruptcy. </a:t>
            </a:r>
          </a:p>
        </p:txBody>
      </p:sp>
    </p:spTree>
    <p:extLst>
      <p:ext uri="{BB962C8B-B14F-4D97-AF65-F5344CB8AC3E}">
        <p14:creationId xmlns:p14="http://schemas.microsoft.com/office/powerpoint/2010/main" val="3897444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465A-7E50-AFBE-491D-F1344B66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569475"/>
            <a:ext cx="6382139" cy="1157773"/>
          </a:xfrm>
        </p:spPr>
        <p:txBody>
          <a:bodyPr>
            <a:normAutofit fontScale="90000"/>
          </a:bodyPr>
          <a:lstStyle/>
          <a:p>
            <a:r>
              <a:rPr lang="en-US" sz="2400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Pairplot</a:t>
            </a:r>
            <a:r>
              <a:rPr lang="en-US" sz="2400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Pairplot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this data has proven to be not useful because the data is not continuous. Lets explore a bit more 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62B5E-D43C-86A5-9228-AD6EF652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649" y="371279"/>
            <a:ext cx="5402163" cy="34439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7DD06-278D-A121-44E8-989EC2FF9165}"/>
              </a:ext>
            </a:extLst>
          </p:cNvPr>
          <p:cNvSpPr txBox="1"/>
          <p:nvPr/>
        </p:nvSpPr>
        <p:spPr>
          <a:xfrm>
            <a:off x="1185250" y="4007870"/>
            <a:ext cx="15952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Distribution Plot:</a:t>
            </a:r>
          </a:p>
          <a:p>
            <a:endParaRPr lang="en-IN" dirty="0"/>
          </a:p>
          <a:p>
            <a:r>
              <a:rPr lang="en-IN" dirty="0"/>
              <a:t>Distribution of Dataset is understood through this plot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5122F3-D5E3-D5B7-E461-2D13EE502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200" y="3883088"/>
            <a:ext cx="3993226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3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4DF55-0FA2-BED9-926B-60BBB328B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391" y="1572143"/>
            <a:ext cx="6629975" cy="3284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8E6A95-923C-3F61-4510-9A0115F33AD5}"/>
              </a:ext>
            </a:extLst>
          </p:cNvPr>
          <p:cNvSpPr txBox="1"/>
          <p:nvPr/>
        </p:nvSpPr>
        <p:spPr>
          <a:xfrm>
            <a:off x="3853052" y="550506"/>
            <a:ext cx="3620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Density Plots: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D25C0-B85E-DB85-C543-4E4F0A7A3566}"/>
              </a:ext>
            </a:extLst>
          </p:cNvPr>
          <p:cNvSpPr txBox="1"/>
          <p:nvPr/>
        </p:nvSpPr>
        <p:spPr>
          <a:xfrm>
            <a:off x="927904" y="2337232"/>
            <a:ext cx="27338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We use density plots understand the distribution of dataset.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We can understand the curve and shape of the plots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BA3915-0A08-351B-B75E-2AD04CEB403E}"/>
              </a:ext>
            </a:extLst>
          </p:cNvPr>
          <p:cNvSpPr txBox="1"/>
          <p:nvPr/>
        </p:nvSpPr>
        <p:spPr>
          <a:xfrm>
            <a:off x="578007" y="1389842"/>
            <a:ext cx="1716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OBSERVATION:</a:t>
            </a:r>
          </a:p>
        </p:txBody>
      </p:sp>
    </p:spTree>
    <p:extLst>
      <p:ext uri="{BB962C8B-B14F-4D97-AF65-F5344CB8AC3E}">
        <p14:creationId xmlns:p14="http://schemas.microsoft.com/office/powerpoint/2010/main" val="1186210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F6AE8A-E696-D55A-9D25-E8D12FC4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253" y="895739"/>
            <a:ext cx="6241321" cy="188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D10AFF-C978-0FEB-6D58-090CD99C9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215" y="3262155"/>
            <a:ext cx="4793395" cy="3170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882DF9-7E89-CD82-77CF-240136E3E87E}"/>
              </a:ext>
            </a:extLst>
          </p:cNvPr>
          <p:cNvSpPr txBox="1"/>
          <p:nvPr/>
        </p:nvSpPr>
        <p:spPr>
          <a:xfrm>
            <a:off x="966917" y="1638323"/>
            <a:ext cx="287086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Pie chart:</a:t>
            </a:r>
          </a:p>
          <a:p>
            <a:endParaRPr lang="en-IN" dirty="0"/>
          </a:p>
          <a:p>
            <a:r>
              <a:rPr lang="en-IN" dirty="0"/>
              <a:t>Once we replace values with the actual data pie charts shows distribution of bankruptcy &amp; non-bankruptcy classes.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6E51E-159D-A878-5DD8-2A45E23EBEF7}"/>
              </a:ext>
            </a:extLst>
          </p:cNvPr>
          <p:cNvSpPr txBox="1"/>
          <p:nvPr/>
        </p:nvSpPr>
        <p:spPr>
          <a:xfrm>
            <a:off x="1110343" y="4544008"/>
            <a:ext cx="23419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OBSERVATION: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Bankcruptcy-42.8%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Non-Bankcruptcy-57.2%</a:t>
            </a:r>
          </a:p>
        </p:txBody>
      </p:sp>
    </p:spTree>
    <p:extLst>
      <p:ext uri="{BB962C8B-B14F-4D97-AF65-F5344CB8AC3E}">
        <p14:creationId xmlns:p14="http://schemas.microsoft.com/office/powerpoint/2010/main" val="1704583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F102F-45E2-D724-896C-EE845E701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949" y="867747"/>
            <a:ext cx="7740612" cy="45007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F8BBFD-EECF-57DB-0031-D496BFB02D9C}"/>
              </a:ext>
            </a:extLst>
          </p:cNvPr>
          <p:cNvSpPr txBox="1"/>
          <p:nvPr/>
        </p:nvSpPr>
        <p:spPr>
          <a:xfrm>
            <a:off x="1068880" y="1028343"/>
            <a:ext cx="26820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Box Plot: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box plot and create a sample data frame and replace with your actual data frame to generate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with subplots one for each features.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4D3F9-6459-8F2D-E9C6-94C0CB23927E}"/>
              </a:ext>
            </a:extLst>
          </p:cNvPr>
          <p:cNvSpPr txBox="1"/>
          <p:nvPr/>
        </p:nvSpPr>
        <p:spPr>
          <a:xfrm>
            <a:off x="951722" y="4963886"/>
            <a:ext cx="2248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OBSERVATION: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6358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9D5C-182C-2C7F-6FC0-8C93531F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228" y="208383"/>
            <a:ext cx="6741314" cy="1079241"/>
          </a:xfrm>
        </p:spPr>
        <p:txBody>
          <a:bodyPr>
            <a:normAutofit fontScale="90000"/>
          </a:bodyPr>
          <a:lstStyle/>
          <a:p>
            <a:r>
              <a:rPr lang="en-IN" dirty="0"/>
              <a:t>Understanding with Line plot: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05758-C303-AFE4-69AB-E0F3CBBEE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717" y="1118548"/>
            <a:ext cx="4576759" cy="2565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CEB48E-5054-24AD-9821-7820E8A84E9E}"/>
              </a:ext>
            </a:extLst>
          </p:cNvPr>
          <p:cNvSpPr txBox="1"/>
          <p:nvPr/>
        </p:nvSpPr>
        <p:spPr>
          <a:xfrm>
            <a:off x="1042581" y="1324574"/>
            <a:ext cx="39281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above line graph analyzes the mean of feature values based on the 2 classes of bankruptcy.</a:t>
            </a:r>
          </a:p>
          <a:p>
            <a:r>
              <a:rPr lang="en-US" dirty="0"/>
              <a:t>You can see which features affect bankruptcy in what way.</a:t>
            </a:r>
          </a:p>
          <a:p>
            <a:r>
              <a:rPr lang="en-US" dirty="0" err="1"/>
              <a:t>eg.</a:t>
            </a:r>
            <a:r>
              <a:rPr lang="en-US" dirty="0"/>
              <a:t> From the given dataset, competitiveness gives bankrupt when its value is low and does not bankrupt when its values is high.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35E9C7-03C9-748A-43B6-C5475648A0EE}"/>
              </a:ext>
            </a:extLst>
          </p:cNvPr>
          <p:cNvSpPr txBox="1"/>
          <p:nvPr/>
        </p:nvSpPr>
        <p:spPr>
          <a:xfrm>
            <a:off x="1182539" y="4610096"/>
            <a:ext cx="2397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Helvetica Neue"/>
              </a:rPr>
              <a:t>Viollin</a:t>
            </a:r>
            <a:r>
              <a:rPr lang="en-IN" b="1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Helvetica Neue"/>
              </a:rPr>
              <a:t> and Strip Plot: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F144D2-7AF3-B205-EA18-3D03A906F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092" y="3880408"/>
            <a:ext cx="3660302" cy="29775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098C7B-F605-0BEC-9BA5-EC4C73DBB5A8}"/>
              </a:ext>
            </a:extLst>
          </p:cNvPr>
          <p:cNvSpPr txBox="1"/>
          <p:nvPr/>
        </p:nvSpPr>
        <p:spPr>
          <a:xfrm>
            <a:off x="7652609" y="3909897"/>
            <a:ext cx="21553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From above all </a:t>
            </a:r>
            <a:r>
              <a:rPr lang="en-US" dirty="0" err="1"/>
              <a:t>violineplot</a:t>
            </a:r>
            <a:r>
              <a:rPr lang="en-US" dirty="0"/>
              <a:t> &amp; </a:t>
            </a:r>
            <a:r>
              <a:rPr lang="en-US" dirty="0" err="1"/>
              <a:t>stripplot</a:t>
            </a:r>
            <a:r>
              <a:rPr lang="en-US" dirty="0"/>
              <a:t> we can understand three feature(Financial Flexibility , Credibility and Competitiveness) are highly correlated with dependent variable.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9635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FC49D-74A1-738D-2C8F-414D5D4C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7301" y="172277"/>
            <a:ext cx="4814596" cy="1257300"/>
          </a:xfrm>
        </p:spPr>
        <p:txBody>
          <a:bodyPr>
            <a:normAutofit/>
          </a:bodyPr>
          <a:lstStyle/>
          <a:p>
            <a:r>
              <a:rPr lang="en-IN" sz="2400" dirty="0"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Histogram plots: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622A0-C28C-EB82-CF89-E2F1E9DE5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289" y="180140"/>
            <a:ext cx="4530764" cy="2991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9B30AC-AF19-04BF-A808-26217D2EAB15}"/>
              </a:ext>
            </a:extLst>
          </p:cNvPr>
          <p:cNvSpPr txBox="1"/>
          <p:nvPr/>
        </p:nvSpPr>
        <p:spPr>
          <a:xfrm>
            <a:off x="563751" y="1500014"/>
            <a:ext cx="32843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solidFill>
                  <a:srgbClr val="00000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below histogram </a:t>
            </a:r>
            <a:r>
              <a:rPr lang="en-US" sz="2000" b="1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graphs tells us the relation between each feature and the count of business with bankruptcy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F9452C-7129-7251-71AE-9716134E8635}"/>
              </a:ext>
            </a:extLst>
          </p:cNvPr>
          <p:cNvSpPr txBox="1"/>
          <p:nvPr/>
        </p:nvSpPr>
        <p:spPr>
          <a:xfrm>
            <a:off x="1300869" y="4357397"/>
            <a:ext cx="1983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Density Plots: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247B01-8A06-6C10-4DA1-EE31DF49B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10" y="4304162"/>
            <a:ext cx="3962947" cy="2186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3843CC-8F7E-4A9E-BB86-D385760BB611}"/>
              </a:ext>
            </a:extLst>
          </p:cNvPr>
          <p:cNvSpPr txBox="1"/>
          <p:nvPr/>
        </p:nvSpPr>
        <p:spPr>
          <a:xfrm>
            <a:off x="8820684" y="2824679"/>
            <a:ext cx="32501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above graphs show the density of Bankruptcy happening w.r.t different features. We can understand the spread of data with this graph i.e. Normal distribution.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Also we can know from the peaks of a Density Plot where values are concentrated over the interval.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We can also understand the distribution shape from the above plots.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54FB7-E43C-2CA1-7DEB-4D17FDF1F8CD}"/>
              </a:ext>
            </a:extLst>
          </p:cNvPr>
          <p:cNvSpPr txBox="1"/>
          <p:nvPr/>
        </p:nvSpPr>
        <p:spPr>
          <a:xfrm>
            <a:off x="9405257" y="1824372"/>
            <a:ext cx="19967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</a:p>
        </p:txBody>
      </p:sp>
    </p:spTree>
    <p:extLst>
      <p:ext uri="{BB962C8B-B14F-4D97-AF65-F5344CB8AC3E}">
        <p14:creationId xmlns:p14="http://schemas.microsoft.com/office/powerpoint/2010/main" val="1916859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F519-0DFD-523A-780B-BFBF04DD5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376335"/>
            <a:ext cx="5377544" cy="1257300"/>
          </a:xfrm>
        </p:spPr>
        <p:txBody>
          <a:bodyPr>
            <a:normAutofit/>
          </a:bodyPr>
          <a:lstStyle/>
          <a:p>
            <a:r>
              <a:rPr lang="en-IN" sz="2500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Stacked Bar Charts for Checking Proportions: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F0A26-7E31-C777-3F02-0F8515E37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642" y="1977256"/>
            <a:ext cx="4324891" cy="26795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1E09C8-1BE0-E648-ED15-C0A4047D26C5}"/>
              </a:ext>
            </a:extLst>
          </p:cNvPr>
          <p:cNvSpPr/>
          <p:nvPr/>
        </p:nvSpPr>
        <p:spPr>
          <a:xfrm>
            <a:off x="6096000" y="830425"/>
            <a:ext cx="5567265" cy="513183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CONCLUSION FROM EDA PROCESS: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basic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pd.crosstab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executions, we find that Financial Flexibility, Competitiveness and Credibility does the most contribution for the bankruptcy.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Histograms, we can assume that Industrial Risk, Management Risk and Operating Risk have varied businesses(count) with varied Bankruptcy classes. These 3 feature surely impact a little for determining Bankruptcy.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Density Estimate plots give the distribution shape which is Normally Distributed.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grouped Bar charts(1&amp;2) gives us the relation between features and Bankruptcy. We can declare Financial Flexibility, Competitiveness and Credibility are showing higher contribution to Bankruptcy.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also assume that Industrial Risk, Management Risk and Operating Risk have some impact in determining Bankruptcy. Its still Unclear.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154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F104-4448-8120-F863-A88B180D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562" y="441649"/>
            <a:ext cx="5617029" cy="1257300"/>
          </a:xfrm>
        </p:spPr>
        <p:txBody>
          <a:bodyPr/>
          <a:lstStyle/>
          <a:p>
            <a:r>
              <a:rPr lang="en-IN" dirty="0">
                <a:highlight>
                  <a:srgbClr val="0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72D756-FAA1-499F-4153-C4B78B740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8589" y="2464060"/>
            <a:ext cx="4412881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08B899-40C8-2975-F8D7-81ED69572244}"/>
              </a:ext>
            </a:extLst>
          </p:cNvPr>
          <p:cNvSpPr txBox="1"/>
          <p:nvPr/>
        </p:nvSpPr>
        <p:spPr>
          <a:xfrm>
            <a:off x="1147667" y="1988198"/>
            <a:ext cx="394574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 Fitted  Machine Learning Models to the data given below:</a:t>
            </a:r>
          </a:p>
          <a:p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Logistic Regression Model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Decision Tree Model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K Neighbours Classifier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Random Forest Classifier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Bagging Classifier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AdaBoost Classifier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Gradient Boost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SVC Linear Kernal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SVC polynomial Kernal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Stacking Classifier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9561B-7758-D856-4585-C85B69422C57}"/>
              </a:ext>
            </a:extLst>
          </p:cNvPr>
          <p:cNvSpPr txBox="1"/>
          <p:nvPr/>
        </p:nvSpPr>
        <p:spPr>
          <a:xfrm>
            <a:off x="7977673" y="1988198"/>
            <a:ext cx="243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Step By Step Process:</a:t>
            </a:r>
          </a:p>
        </p:txBody>
      </p:sp>
    </p:spTree>
    <p:extLst>
      <p:ext uri="{BB962C8B-B14F-4D97-AF65-F5344CB8AC3E}">
        <p14:creationId xmlns:p14="http://schemas.microsoft.com/office/powerpoint/2010/main" val="345097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GROUP:6 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Meghana</a:t>
            </a:r>
          </a:p>
          <a:p>
            <a:r>
              <a:rPr lang="en-US" sz="2400" dirty="0"/>
              <a:t>Sai </a:t>
            </a:r>
            <a:r>
              <a:rPr lang="en-US" sz="2400" dirty="0" err="1"/>
              <a:t>krishna</a:t>
            </a:r>
            <a:endParaRPr lang="en-US" sz="2400" dirty="0"/>
          </a:p>
          <a:p>
            <a:r>
              <a:rPr lang="en-US" sz="2400" dirty="0"/>
              <a:t>Sanjana</a:t>
            </a:r>
          </a:p>
          <a:p>
            <a:r>
              <a:rPr lang="en-US" sz="2400" dirty="0"/>
              <a:t>Yessasvini</a:t>
            </a:r>
          </a:p>
          <a:p>
            <a:r>
              <a:rPr lang="en-US" sz="2400" dirty="0"/>
              <a:t>Abhishek Uttam </a:t>
            </a:r>
            <a:r>
              <a:rPr lang="en-US" sz="2400" dirty="0" err="1"/>
              <a:t>Chaudary</a:t>
            </a:r>
            <a:endParaRPr lang="en-US" sz="2400" dirty="0"/>
          </a:p>
          <a:p>
            <a:r>
              <a:rPr lang="en-US" sz="2400" dirty="0"/>
              <a:t>Reshma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F16975-1C1B-375B-AA76-98EE5D6F1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604" y="1732448"/>
            <a:ext cx="5393547" cy="377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0185D8-C090-93BB-49C4-254C8F73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767" y="2822672"/>
            <a:ext cx="5066522" cy="12003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737F16-7DE1-7B46-4543-97A9B690B12A}"/>
              </a:ext>
            </a:extLst>
          </p:cNvPr>
          <p:cNvSpPr txBox="1"/>
          <p:nvPr/>
        </p:nvSpPr>
        <p:spPr>
          <a:xfrm>
            <a:off x="1726163" y="2905113"/>
            <a:ext cx="47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 and Test Model: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5F2C8E-8C8D-14FB-7C65-C7ECF45BA73D}"/>
              </a:ext>
            </a:extLst>
          </p:cNvPr>
          <p:cNvSpPr txBox="1"/>
          <p:nvPr/>
        </p:nvSpPr>
        <p:spPr>
          <a:xfrm>
            <a:off x="2797628" y="550505"/>
            <a:ext cx="64101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accent2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Testing the models: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your dataset into training and testing subsets. Train the model on the training data and evaluate its performance on the testing data. Metrics like accuracy, precision, recall, and F1-score help assess model effectiveness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141E4-45BF-96FC-EED5-83DA65C1D52A}"/>
              </a:ext>
            </a:extLst>
          </p:cNvPr>
          <p:cNvSpPr txBox="1"/>
          <p:nvPr/>
        </p:nvSpPr>
        <p:spPr>
          <a:xfrm>
            <a:off x="1775926" y="5131837"/>
            <a:ext cx="20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Import Libraries: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4C3B2F-D96D-6FB8-DC28-F7BE9DF0A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376" y="4510064"/>
            <a:ext cx="6675698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58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B2944-3995-72DD-A0DF-F03DF92F4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440" y="81726"/>
            <a:ext cx="10353762" cy="813514"/>
          </a:xfrm>
        </p:spPr>
        <p:txBody>
          <a:bodyPr/>
          <a:lstStyle/>
          <a:p>
            <a:r>
              <a:rPr lang="en-IN" dirty="0"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2A5F6-B02B-634C-E6A6-031B9370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34" y="1027167"/>
            <a:ext cx="5487865" cy="3330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17324-F7E2-9E21-C1A7-5064BC3DA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35" y="4357396"/>
            <a:ext cx="5487865" cy="25006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A58317-F4BB-E05D-0E3E-55E4291412A9}"/>
              </a:ext>
            </a:extLst>
          </p:cNvPr>
          <p:cNvSpPr txBox="1"/>
          <p:nvPr/>
        </p:nvSpPr>
        <p:spPr>
          <a:xfrm>
            <a:off x="8374136" y="895240"/>
            <a:ext cx="320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 ROC Curve: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6E6827-F110-5248-BFAD-CBF2BBB5A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376" y="1351212"/>
            <a:ext cx="3924640" cy="11812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F75C00-889A-DDFF-2E25-80E00888B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9579" y="2689102"/>
            <a:ext cx="4220233" cy="29668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1B5606-28ED-536B-6B7E-04835EFCE0BF}"/>
              </a:ext>
            </a:extLst>
          </p:cNvPr>
          <p:cNvSpPr txBox="1"/>
          <p:nvPr/>
        </p:nvSpPr>
        <p:spPr>
          <a:xfrm>
            <a:off x="6988629" y="5720123"/>
            <a:ext cx="4805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highlight>
                  <a:srgbClr val="808080"/>
                </a:highlight>
              </a:rPr>
              <a:t>Result: </a:t>
            </a:r>
            <a:r>
              <a:rPr lang="en-US" dirty="0"/>
              <a:t>Logistic Regression training ROC-AUC Score is 0.9736842105263158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Logistic Regression testing ROC-AUC Score is 1.0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5242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8BFA1E-130F-BB69-4B2A-B11187589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2400"/>
            <a:ext cx="10353762" cy="717675"/>
          </a:xfrm>
        </p:spPr>
        <p:txBody>
          <a:bodyPr>
            <a:normAutofit fontScale="90000"/>
          </a:bodyPr>
          <a:lstStyle/>
          <a:p>
            <a:r>
              <a:rPr lang="en-IN" dirty="0"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C392BE-1402-AAA3-1EEC-D967775A4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6" y="989045"/>
            <a:ext cx="3498905" cy="3104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822A2E-8CBF-9525-5895-E90C8D853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36" y="4138897"/>
            <a:ext cx="4202043" cy="2719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88F513-E97B-8AA8-6CDE-D724939A558A}"/>
              </a:ext>
            </a:extLst>
          </p:cNvPr>
          <p:cNvSpPr txBox="1"/>
          <p:nvPr/>
        </p:nvSpPr>
        <p:spPr>
          <a:xfrm>
            <a:off x="6003941" y="1317563"/>
            <a:ext cx="358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Calculating ROC Curve: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DC1320-58F3-86D7-87BF-78CAB7500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589" y="1775317"/>
            <a:ext cx="4183743" cy="16536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A02E81-5ABE-B22C-E76A-DF0AC545F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3791315"/>
            <a:ext cx="3826122" cy="28528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4D9C54-118D-1A8C-BA78-F8B1E795B822}"/>
              </a:ext>
            </a:extLst>
          </p:cNvPr>
          <p:cNvSpPr txBox="1"/>
          <p:nvPr/>
        </p:nvSpPr>
        <p:spPr>
          <a:xfrm>
            <a:off x="10265846" y="744503"/>
            <a:ext cx="1063689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training ROC-AUC Score is 1.0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testing ROC-AUC Score is 0.9666666666666667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9895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DA4A9A-D9E9-EA2C-4577-787B038BC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81" y="-100761"/>
            <a:ext cx="10353762" cy="125730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KNN Classifier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740A00-6D78-ADB7-3993-4054A4394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38" y="1133005"/>
            <a:ext cx="2941575" cy="33607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AE3864-6D7F-0AED-C84A-38C16C895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0" y="4493716"/>
            <a:ext cx="4146895" cy="22867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F6F088-0ED6-5CEE-B82C-C856FCC5FCA6}"/>
              </a:ext>
            </a:extLst>
          </p:cNvPr>
          <p:cNvSpPr txBox="1"/>
          <p:nvPr/>
        </p:nvSpPr>
        <p:spPr>
          <a:xfrm>
            <a:off x="6731813" y="1400721"/>
            <a:ext cx="368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Calculating ROC Curve 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707D99-80CA-D80E-D4B6-7C66BCED1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495" y="2039864"/>
            <a:ext cx="3970364" cy="15469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593504-B3B8-F3AE-E2CD-EB6B51EFE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495" y="3856669"/>
            <a:ext cx="3963086" cy="25950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774051-E62B-71D6-C002-C07CC66CF67F}"/>
              </a:ext>
            </a:extLst>
          </p:cNvPr>
          <p:cNvSpPr txBox="1"/>
          <p:nvPr/>
        </p:nvSpPr>
        <p:spPr>
          <a:xfrm>
            <a:off x="10417405" y="2239347"/>
            <a:ext cx="10263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Result: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KNN training ROC-AUC Score is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KNN testing ROC-AUC Score is 1.0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127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8971CA-1C51-5877-C5DF-400113B11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141826"/>
            <a:ext cx="10353762" cy="787870"/>
          </a:xfrm>
        </p:spPr>
        <p:txBody>
          <a:bodyPr/>
          <a:lstStyle/>
          <a:p>
            <a:r>
              <a:rPr lang="en-IN" dirty="0"/>
              <a:t>Random Forest Classifier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173CB-BC8B-8306-4D2F-488472B99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73" y="1057586"/>
            <a:ext cx="2933954" cy="33378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A1D8EF-C53F-1D91-0FBC-3941322BE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73" y="4523326"/>
            <a:ext cx="3489648" cy="21928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534C2A-CC90-1AF7-5B73-DC816B85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652" y="1320175"/>
            <a:ext cx="3722915" cy="5715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D179FF-94B0-24F0-5C06-1BA400940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875" y="2110150"/>
            <a:ext cx="3299746" cy="2194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A3FD8D-DA24-DE47-CEDD-4E7523A67ADA}"/>
              </a:ext>
            </a:extLst>
          </p:cNvPr>
          <p:cNvSpPr txBox="1"/>
          <p:nvPr/>
        </p:nvSpPr>
        <p:spPr>
          <a:xfrm>
            <a:off x="4805265" y="4523326"/>
            <a:ext cx="189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Calculate ROC Curve: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E80EFE-9CDD-47DD-9261-A45981912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100" y="5176801"/>
            <a:ext cx="3848433" cy="15393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838A1C-FC96-0423-598C-B744772ECB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8274" y="3794309"/>
            <a:ext cx="4033726" cy="29218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786290-00E3-B95E-95B9-B0FC7E83EEE8}"/>
              </a:ext>
            </a:extLst>
          </p:cNvPr>
          <p:cNvSpPr txBox="1"/>
          <p:nvPr/>
        </p:nvSpPr>
        <p:spPr>
          <a:xfrm>
            <a:off x="9476882" y="915986"/>
            <a:ext cx="14649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Result: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training ROC-AUC Score is 1.0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testing ROC-AUC Score is 1.0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9056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0131D9-EA75-D6A5-08AE-386371549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666" y="0"/>
            <a:ext cx="10353762" cy="839413"/>
          </a:xfrm>
        </p:spPr>
        <p:txBody>
          <a:bodyPr/>
          <a:lstStyle/>
          <a:p>
            <a:r>
              <a:rPr lang="en-IN" dirty="0"/>
              <a:t>Bagging Classifier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9D1224-36C0-5F64-D959-EC6826D55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20" y="965875"/>
            <a:ext cx="4755292" cy="320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8F8BCF-8BF9-9197-5D42-14615EBE3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20" y="4300635"/>
            <a:ext cx="3038959" cy="24739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961946-6DB7-9D5E-8F38-361DA8843CF7}"/>
              </a:ext>
            </a:extLst>
          </p:cNvPr>
          <p:cNvSpPr txBox="1"/>
          <p:nvPr/>
        </p:nvSpPr>
        <p:spPr>
          <a:xfrm>
            <a:off x="6506547" y="1353717"/>
            <a:ext cx="217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Calculating ROC Curve: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DA2F24-CD36-03ED-4BC3-79FE2A478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362" y="2084868"/>
            <a:ext cx="3764606" cy="15165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B158F8-A4C6-04E7-4E20-E1B447311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302" y="3854304"/>
            <a:ext cx="4448435" cy="27570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37F058-CE7C-F05A-2B0F-DFDD74FE9F80}"/>
              </a:ext>
            </a:extLst>
          </p:cNvPr>
          <p:cNvSpPr txBox="1"/>
          <p:nvPr/>
        </p:nvSpPr>
        <p:spPr>
          <a:xfrm>
            <a:off x="9545216" y="1353717"/>
            <a:ext cx="16888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Result: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Bagging training ROC-AUC Score is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Bagging testing ROC-AUC Score is 1.0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270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8740AC-FB70-7E8E-E704-605A7898C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2" y="85072"/>
            <a:ext cx="6751448" cy="817459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 Boost Classifier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68718E-4F42-56EC-C803-ABA7DC81F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31" y="378512"/>
            <a:ext cx="3772227" cy="3581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5E27D4-3236-14DA-6C17-3481B6748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1" y="4058817"/>
            <a:ext cx="4648499" cy="2714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CF8381-3844-0C3B-1D4A-618ABB102D47}"/>
              </a:ext>
            </a:extLst>
          </p:cNvPr>
          <p:cNvSpPr txBox="1"/>
          <p:nvPr/>
        </p:nvSpPr>
        <p:spPr>
          <a:xfrm>
            <a:off x="6187526" y="1197724"/>
            <a:ext cx="1866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Calculating ROC Curve</a:t>
            </a:r>
            <a:r>
              <a:rPr lang="en-IN" dirty="0">
                <a:highlight>
                  <a:srgbClr val="808080"/>
                </a:highlight>
              </a:rPr>
              <a:t>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B8BE8D-A429-59A0-1D97-2D3ADB15F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368" y="1988155"/>
            <a:ext cx="4016088" cy="16308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0D8CD6-E78A-7CBB-397E-5E3C89A78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648" y="3817240"/>
            <a:ext cx="4175740" cy="28287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D31749-5C88-1A83-0604-A94DA2B9C3BE}"/>
              </a:ext>
            </a:extLst>
          </p:cNvPr>
          <p:cNvSpPr txBox="1"/>
          <p:nvPr/>
        </p:nvSpPr>
        <p:spPr>
          <a:xfrm>
            <a:off x="10086392" y="1633817"/>
            <a:ext cx="112900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Result: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AdaBoost training ROC-AUC Score is 1.0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AdaBoost testing ROC-AUC Score is 1.0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3261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0688DB-22F3-8033-F1D9-CD4696806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618" y="-260865"/>
            <a:ext cx="10353762" cy="1257300"/>
          </a:xfrm>
        </p:spPr>
        <p:txBody>
          <a:bodyPr/>
          <a:lstStyle/>
          <a:p>
            <a:r>
              <a:rPr lang="en-IN" dirty="0"/>
              <a:t>Gradient Boosting Classifier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07E62B-1118-1200-D873-9931EE95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28" y="938364"/>
            <a:ext cx="3284980" cy="2933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5F8519-53A8-BC74-5E72-80088B20B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28" y="3871382"/>
            <a:ext cx="3070376" cy="28532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FB451E-30B7-24C8-C222-E818FAE64B29}"/>
              </a:ext>
            </a:extLst>
          </p:cNvPr>
          <p:cNvSpPr txBox="1"/>
          <p:nvPr/>
        </p:nvSpPr>
        <p:spPr>
          <a:xfrm>
            <a:off x="5739789" y="1309624"/>
            <a:ext cx="198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Calculating ROC Curve: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048D5F-EADA-D5AD-B3F0-6E1942468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176" y="1955955"/>
            <a:ext cx="3703641" cy="16917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3E0F63-D9E6-3667-15B7-73642B7CD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519" y="3821987"/>
            <a:ext cx="3828953" cy="29520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FA2670-ADF0-A15E-AB87-CE41D8B7CD95}"/>
              </a:ext>
            </a:extLst>
          </p:cNvPr>
          <p:cNvSpPr txBox="1"/>
          <p:nvPr/>
        </p:nvSpPr>
        <p:spPr>
          <a:xfrm>
            <a:off x="9678210" y="1890641"/>
            <a:ext cx="14555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Result: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 training ROC-AUC Score is 1.0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 testing ROC-AUC Score is 0.9666666666666667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6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726873-C94D-ACD0-6885-BC76A9BA4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404" y="-94184"/>
            <a:ext cx="7741250" cy="851102"/>
          </a:xfrm>
        </p:spPr>
        <p:txBody>
          <a:bodyPr/>
          <a:lstStyle/>
          <a:p>
            <a:r>
              <a:rPr lang="en-IN" dirty="0"/>
              <a:t>SVC – Kernal Linear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E8BA0C-CDB5-3C93-CEA8-493E53346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82" y="989044"/>
            <a:ext cx="3099120" cy="3000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15BB2E-3C58-7062-9826-D16105FE4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1" y="4064425"/>
            <a:ext cx="2911092" cy="26062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595D54-6690-426B-779B-D2F900FFB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064" y="2053648"/>
            <a:ext cx="4016088" cy="15698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EF993-3AEE-77B4-0E1F-4BA63AE64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644" y="3811030"/>
            <a:ext cx="3659274" cy="26959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FF871F-CC5A-C93E-58E6-CC60B29931A5}"/>
              </a:ext>
            </a:extLst>
          </p:cNvPr>
          <p:cNvSpPr txBox="1"/>
          <p:nvPr/>
        </p:nvSpPr>
        <p:spPr>
          <a:xfrm flipH="1">
            <a:off x="6061790" y="1219791"/>
            <a:ext cx="226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Calculating ROC Curve: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AA29AF-8C9B-CDDB-193E-017BE75A1810}"/>
              </a:ext>
            </a:extLst>
          </p:cNvPr>
          <p:cNvSpPr txBox="1"/>
          <p:nvPr/>
        </p:nvSpPr>
        <p:spPr>
          <a:xfrm>
            <a:off x="9756234" y="1219791"/>
            <a:ext cx="126896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Result: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SVC Linear Kernel training ROC-AUC Score is 0.9736842105263158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SVC Linear Kernel testing ROC-AUC Score is 1.0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3481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B1EC98-9A28-D161-D6A5-356E99259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5561"/>
            <a:ext cx="10353762" cy="672976"/>
          </a:xfrm>
        </p:spPr>
        <p:txBody>
          <a:bodyPr>
            <a:normAutofit fontScale="90000"/>
          </a:bodyPr>
          <a:lstStyle/>
          <a:p>
            <a:r>
              <a:rPr lang="en-IN" dirty="0"/>
              <a:t>SVC-Kernal Poly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3B212-764A-0918-4518-CD3A32B25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58" y="1083810"/>
            <a:ext cx="2656718" cy="2817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6FA5B4-AC3E-59A8-99E7-B85D96C65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52" y="3989611"/>
            <a:ext cx="3367056" cy="27844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9205FA-13D1-B21F-9EF3-BA4A29AD643A}"/>
              </a:ext>
            </a:extLst>
          </p:cNvPr>
          <p:cNvSpPr txBox="1"/>
          <p:nvPr/>
        </p:nvSpPr>
        <p:spPr>
          <a:xfrm>
            <a:off x="6239009" y="1464577"/>
            <a:ext cx="200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Calculate ROC Curve: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F6E673-F776-CAE6-4128-36127A7E3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178" y="2262516"/>
            <a:ext cx="3939881" cy="16384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5FECFD-2CB4-192F-971C-2BC055B99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753" y="3959546"/>
            <a:ext cx="3854306" cy="28137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94F674-6431-18DA-0DF0-055AE32E8E13}"/>
              </a:ext>
            </a:extLst>
          </p:cNvPr>
          <p:cNvSpPr txBox="1"/>
          <p:nvPr/>
        </p:nvSpPr>
        <p:spPr>
          <a:xfrm>
            <a:off x="9525252" y="1866900"/>
            <a:ext cx="20900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Result: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SVC Polynomial Kernel training ROC-AUC Score is 1.0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SVC Polynomial Kernel testing ROC-AUC Score is 1.0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8862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E1FC-4C44-A732-F92A-17CD55B7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objective</a:t>
            </a:r>
            <a:r>
              <a:rPr lang="en-IN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75370-2779-5C4F-84C7-65C0FE6CE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802" y="1816510"/>
            <a:ext cx="3765755" cy="2515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1FFA08-AE9E-1D79-B83B-85076733F0FF}"/>
              </a:ext>
            </a:extLst>
          </p:cNvPr>
          <p:cNvSpPr txBox="1"/>
          <p:nvPr/>
        </p:nvSpPr>
        <p:spPr>
          <a:xfrm>
            <a:off x="913796" y="2108718"/>
            <a:ext cx="57202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fundamental goal here is to model the probability that a business goes bankrupt.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 predict the likelihood of  a company going bankrupt based on the provided features: industrial risk, management risk, financial flexibility, creditability, competitiveness &amp; operating risk.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Data-driven insights can help identify early warning signs &amp;provide guidance for strategic  decision-making.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7826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2244-EC3F-A518-AC93-ABFC4E7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83" y="-230155"/>
            <a:ext cx="10353762" cy="1257300"/>
          </a:xfrm>
        </p:spPr>
        <p:txBody>
          <a:bodyPr/>
          <a:lstStyle/>
          <a:p>
            <a:r>
              <a:rPr lang="en-IN" dirty="0"/>
              <a:t>SVC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6B69C-5B1C-99A8-B1E6-EB36F4D44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579" y="740833"/>
            <a:ext cx="2987299" cy="3019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AE0319-619D-278F-3C6E-99B9F632D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013" y="3838069"/>
            <a:ext cx="3013547" cy="30199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C84FC-DB28-C3BB-96BF-5968BEEA542B}"/>
              </a:ext>
            </a:extLst>
          </p:cNvPr>
          <p:cNvSpPr txBox="1"/>
          <p:nvPr/>
        </p:nvSpPr>
        <p:spPr>
          <a:xfrm>
            <a:off x="6678414" y="1424458"/>
            <a:ext cx="183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Calculating ROC Curve: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6516AD-4470-F39A-C293-C8DC1196D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321" y="2250799"/>
            <a:ext cx="3993226" cy="1646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89A937-64E3-CB27-9F77-3C1A9861F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006" y="3957266"/>
            <a:ext cx="3762913" cy="2781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800BFE-0493-0768-1A02-3C22FD10EF8E}"/>
              </a:ext>
            </a:extLst>
          </p:cNvPr>
          <p:cNvSpPr txBox="1"/>
          <p:nvPr/>
        </p:nvSpPr>
        <p:spPr>
          <a:xfrm>
            <a:off x="10338318" y="1825394"/>
            <a:ext cx="139026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Result: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SVC RBF Kernel training ROC-AUC Score is 1.0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SVC RBF Kernel testing ROC-AUC Score is 0.5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94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E85C7-4441-C8C3-E1CA-793131F8E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352" y="186755"/>
            <a:ext cx="10353762" cy="646331"/>
          </a:xfrm>
        </p:spPr>
        <p:txBody>
          <a:bodyPr>
            <a:normAutofit fontScale="90000"/>
          </a:bodyPr>
          <a:lstStyle/>
          <a:p>
            <a:r>
              <a:rPr lang="en-IN" dirty="0"/>
              <a:t>Stacking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F80E1-B9F4-589A-0F1C-74654B242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9" y="880024"/>
            <a:ext cx="3763167" cy="197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10CE1-AC49-D071-0B39-897B2EF61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9" y="2880210"/>
            <a:ext cx="2972058" cy="2095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4474FC-9C9D-FB9B-0A59-B51F9B4FC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2" y="4965549"/>
            <a:ext cx="2042175" cy="18924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00CD29-911F-DD01-8E91-0BCBF9160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299" y="2466638"/>
            <a:ext cx="4206605" cy="15241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626A2C-8049-F4C0-C56B-8C0A5BCDE526}"/>
              </a:ext>
            </a:extLst>
          </p:cNvPr>
          <p:cNvSpPr txBox="1"/>
          <p:nvPr/>
        </p:nvSpPr>
        <p:spPr>
          <a:xfrm>
            <a:off x="5615072" y="1614974"/>
            <a:ext cx="1950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Calculating ROC Curve: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861D3D-85F9-9D17-6F10-A070452D8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4299" y="4196103"/>
            <a:ext cx="3538518" cy="24043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C48A17-9342-6B07-5417-9023DBEB93D9}"/>
              </a:ext>
            </a:extLst>
          </p:cNvPr>
          <p:cNvSpPr txBox="1"/>
          <p:nvPr/>
        </p:nvSpPr>
        <p:spPr>
          <a:xfrm>
            <a:off x="9554546" y="2128779"/>
            <a:ext cx="14089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Result: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Stacking training ROC-AUC Score is 1.0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Stacking testing ROC-AUC Score is 1.0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296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9F4E7-1EE6-183F-7FF1-44504857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50276"/>
            <a:ext cx="8864687" cy="795231"/>
          </a:xfrm>
        </p:spPr>
        <p:txBody>
          <a:bodyPr/>
          <a:lstStyle/>
          <a:p>
            <a:r>
              <a:rPr lang="en-IN" dirty="0"/>
              <a:t>Final Model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00183-089F-7301-836A-695FDC319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26" y="1971110"/>
            <a:ext cx="5296774" cy="2717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6312A-158E-1D9E-D364-00AED835E9C7}"/>
              </a:ext>
            </a:extLst>
          </p:cNvPr>
          <p:cNvSpPr txBox="1"/>
          <p:nvPr/>
        </p:nvSpPr>
        <p:spPr>
          <a:xfrm>
            <a:off x="951873" y="1563080"/>
            <a:ext cx="208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Results: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2DB2B5-08DB-A323-9B4D-FFE9DBA6760B}"/>
              </a:ext>
            </a:extLst>
          </p:cNvPr>
          <p:cNvSpPr/>
          <p:nvPr/>
        </p:nvSpPr>
        <p:spPr>
          <a:xfrm>
            <a:off x="7144139" y="1698171"/>
            <a:ext cx="3508310" cy="43309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is about building a ML model to predict the probability that a business goes bankrupt by using different features. Employed various classification ML algorithms including Logistic Regression,  SVM, and Random Forest and achieved accuracy rates consistently above 90% for all the models.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observed Random forest Model is the best suitable one with accuracy of 100% for final better results.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23C31-B0B7-68CD-4CE5-01A3284787D5}"/>
              </a:ext>
            </a:extLst>
          </p:cNvPr>
          <p:cNvSpPr txBox="1"/>
          <p:nvPr/>
        </p:nvSpPr>
        <p:spPr>
          <a:xfrm>
            <a:off x="951873" y="5294920"/>
            <a:ext cx="3284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Final Result: array([0, 0, 1, 1, 1, 1, 1, 1, 0, 1, 1, 1, 1, 1, 1, 0, 1, 0, 0, 1, 1])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6269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3C3B-5C1C-E783-2935-672EF406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52" y="301690"/>
            <a:ext cx="10353762" cy="687355"/>
          </a:xfrm>
        </p:spPr>
        <p:txBody>
          <a:bodyPr>
            <a:normAutofit fontScale="90000"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D9721-0CF0-0852-D86A-524A78D2A7A3}"/>
              </a:ext>
            </a:extLst>
          </p:cNvPr>
          <p:cNvSpPr txBox="1"/>
          <p:nvPr/>
        </p:nvSpPr>
        <p:spPr>
          <a:xfrm>
            <a:off x="1427584" y="1763486"/>
            <a:ext cx="4030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Importing Pickle file: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PKL file is an extension for a python module  that stores  python objects in binary format.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PKL files can be used to generate static configurations for tools configured with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JSON, YAML or other  static configuration formats.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A6D8D-4E3B-C9AF-A786-1042A38F2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982" y="4591809"/>
            <a:ext cx="1973751" cy="1417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3F1C86-6AA0-7ADF-B121-030AE83A4D80}"/>
              </a:ext>
            </a:extLst>
          </p:cNvPr>
          <p:cNvSpPr txBox="1"/>
          <p:nvPr/>
        </p:nvSpPr>
        <p:spPr>
          <a:xfrm>
            <a:off x="7018312" y="1418624"/>
            <a:ext cx="33683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Result: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/>
              <a:t>We imported necessary libraries for deployment process like pickle, dump, </a:t>
            </a:r>
            <a:r>
              <a:rPr lang="en-IN" dirty="0" err="1"/>
              <a:t>Streamlit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dirty="0"/>
              <a:t>Once we constructed the code for deployment process and also we adjusted some modifications arranging the BG Image.</a:t>
            </a:r>
          </a:p>
          <a:p>
            <a:endParaRPr lang="en-IN" dirty="0"/>
          </a:p>
          <a:p>
            <a:r>
              <a:rPr lang="en-IN" dirty="0"/>
              <a:t>Based on problem statement the data points which plays the bankruptcy or non-</a:t>
            </a:r>
            <a:r>
              <a:rPr lang="en-IN" dirty="0" err="1"/>
              <a:t>bankcruptcy</a:t>
            </a:r>
            <a:r>
              <a:rPr lang="en-IN" dirty="0"/>
              <a:t>  for the each features</a:t>
            </a:r>
          </a:p>
        </p:txBody>
      </p:sp>
    </p:spTree>
    <p:extLst>
      <p:ext uri="{BB962C8B-B14F-4D97-AF65-F5344CB8AC3E}">
        <p14:creationId xmlns:p14="http://schemas.microsoft.com/office/powerpoint/2010/main" val="380474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38948-1010-2322-35F4-344559F1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99" y="191775"/>
            <a:ext cx="10353762" cy="646331"/>
          </a:xfrm>
        </p:spPr>
        <p:txBody>
          <a:bodyPr>
            <a:normAutofit fontScale="90000"/>
          </a:bodyPr>
          <a:lstStyle/>
          <a:p>
            <a:r>
              <a:rPr lang="en-IN" dirty="0"/>
              <a:t>Deployment using </a:t>
            </a:r>
            <a:r>
              <a:rPr lang="en-IN" dirty="0" err="1"/>
              <a:t>Streamlit</a:t>
            </a:r>
            <a:r>
              <a:rPr lang="en-IN" dirty="0"/>
              <a:t> Result: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9EDCD1-66B4-9694-DACD-58142151D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25" y="2223037"/>
            <a:ext cx="4851138" cy="3396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2338AB-AC33-4C96-C9EA-D8E4EDEA3317}"/>
              </a:ext>
            </a:extLst>
          </p:cNvPr>
          <p:cNvSpPr txBox="1"/>
          <p:nvPr/>
        </p:nvSpPr>
        <p:spPr>
          <a:xfrm>
            <a:off x="1343610" y="1392357"/>
            <a:ext cx="262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Result prediction for Non –</a:t>
            </a:r>
            <a:r>
              <a:rPr lang="en-IN" dirty="0" err="1">
                <a:highlight>
                  <a:srgbClr val="808080"/>
                </a:highlight>
              </a:rPr>
              <a:t>Bnakcruptcy</a:t>
            </a:r>
            <a:r>
              <a:rPr lang="en-IN" dirty="0"/>
              <a:t>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369EEC-B823-DFEE-F84E-F62636ED2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647" y="5954983"/>
            <a:ext cx="5318053" cy="8001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4B5F38-C60E-EF6F-E9B7-9A668B41F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666" y="2424227"/>
            <a:ext cx="5675435" cy="27127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2A60D2-1BE3-A6B2-6598-DE70BF542027}"/>
              </a:ext>
            </a:extLst>
          </p:cNvPr>
          <p:cNvSpPr txBox="1"/>
          <p:nvPr/>
        </p:nvSpPr>
        <p:spPr>
          <a:xfrm>
            <a:off x="6615404" y="1295262"/>
            <a:ext cx="1530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Result prediction for </a:t>
            </a:r>
            <a:r>
              <a:rPr lang="en-IN" dirty="0" err="1">
                <a:highlight>
                  <a:srgbClr val="808080"/>
                </a:highlight>
              </a:rPr>
              <a:t>Bnakcruptcy</a:t>
            </a:r>
            <a:r>
              <a:rPr lang="en-IN" dirty="0">
                <a:highlight>
                  <a:srgbClr val="808080"/>
                </a:highlight>
              </a:rPr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239B8-9E45-44DA-399B-ABF4D52E8B26}"/>
              </a:ext>
            </a:extLst>
          </p:cNvPr>
          <p:cNvSpPr txBox="1"/>
          <p:nvPr/>
        </p:nvSpPr>
        <p:spPr>
          <a:xfrm>
            <a:off x="2957806" y="5831822"/>
            <a:ext cx="2015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Model deployed through Local host:8501.</a:t>
            </a:r>
          </a:p>
        </p:txBody>
      </p:sp>
    </p:spTree>
    <p:extLst>
      <p:ext uri="{BB962C8B-B14F-4D97-AF65-F5344CB8AC3E}">
        <p14:creationId xmlns:p14="http://schemas.microsoft.com/office/powerpoint/2010/main" val="2633199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B6E72-392C-0217-854D-C0808DC13C50}"/>
              </a:ext>
            </a:extLst>
          </p:cNvPr>
          <p:cNvSpPr txBox="1"/>
          <p:nvPr/>
        </p:nvSpPr>
        <p:spPr>
          <a:xfrm>
            <a:off x="2444620" y="560770"/>
            <a:ext cx="6997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application helps stake holder to prevent their business from bankruptcy by checking through its early stages . User  has to just input the values  and our model immediately displays the prediction of bankruptcy (0) or non-bankruptcy (1).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6B92B-F8BC-44AE-8489-6836E44D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927" y="1969912"/>
            <a:ext cx="9409922" cy="4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24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6718E-7E32-CD06-DE0C-C76A2F56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Challenges faced while doing project &amp;how</a:t>
            </a:r>
            <a:br>
              <a:rPr lang="en-IN" dirty="0"/>
            </a:br>
            <a:r>
              <a:rPr lang="en-IN" dirty="0"/>
              <a:t>did you overcome it.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76C65-026E-3365-1F05-71CC994736A0}"/>
              </a:ext>
            </a:extLst>
          </p:cNvPr>
          <p:cNvSpPr txBox="1"/>
          <p:nvPr/>
        </p:nvSpPr>
        <p:spPr>
          <a:xfrm>
            <a:off x="2351314" y="1959429"/>
            <a:ext cx="80336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1.The Variables were Categorical Variables </a:t>
            </a:r>
          </a:p>
          <a:p>
            <a:r>
              <a:rPr lang="en-IN" dirty="0"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Solution: Applied Label encoding to convert categorical  data in to numerical format.</a:t>
            </a:r>
          </a:p>
          <a:p>
            <a:endParaRPr lang="en-IN" dirty="0"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2.Evaluation of Metrics, choosing appropriate evaluation metrics</a:t>
            </a:r>
          </a:p>
          <a:p>
            <a:r>
              <a:rPr lang="en-IN" dirty="0"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Solution: Utilized methods like precession ,recall, F1-score , and ROC curve for comprehensive Model Evaluation.</a:t>
            </a:r>
          </a:p>
          <a:p>
            <a:endParaRPr lang="en-IN" dirty="0"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3.Platform: Selection for Deployment</a:t>
            </a:r>
          </a:p>
          <a:p>
            <a:r>
              <a:rPr lang="en-IN" dirty="0"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Solution: Deployed the model on </a:t>
            </a:r>
            <a:r>
              <a:rPr lang="en-IN" dirty="0" err="1"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dirty="0"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sharing for easy and  free hosting</a:t>
            </a:r>
          </a:p>
        </p:txBody>
      </p:sp>
    </p:spTree>
    <p:extLst>
      <p:ext uri="{BB962C8B-B14F-4D97-AF65-F5344CB8AC3E}">
        <p14:creationId xmlns:p14="http://schemas.microsoft.com/office/powerpoint/2010/main" val="433627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026F3-6F7D-9C57-3ED9-63FCC02E1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832" y="1096875"/>
            <a:ext cx="6401355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5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44745-B46A-B68A-B7BD-AED1DF387FE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>
            <a:normAutofit/>
          </a:bodyPr>
          <a:lstStyle/>
          <a:p>
            <a:r>
              <a:rPr lang="en-IN" dirty="0"/>
              <a:t>Project Architecture &amp;Project Flow: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7B47F-B9DC-7191-2ABB-B27AC7DD9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81" y="1866900"/>
            <a:ext cx="7594406" cy="4478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DEF076-3DE0-5A1C-3531-F573993DBF41}"/>
              </a:ext>
            </a:extLst>
          </p:cNvPr>
          <p:cNvSpPr txBox="1"/>
          <p:nvPr/>
        </p:nvSpPr>
        <p:spPr>
          <a:xfrm rot="10800000" flipH="1" flipV="1">
            <a:off x="1124211" y="2698897"/>
            <a:ext cx="34715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 by step process: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Problem Statement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Data Preprocessing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Exploratory Data Analysis</a:t>
            </a:r>
          </a:p>
          <a:p>
            <a:r>
              <a:rPr lang="en-IN" dirty="0"/>
              <a:t>     (EDA)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Feature Engineering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Model Building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Deployment &amp;Model Evaluation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065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2F42-BEFF-A9FF-8E0E-FB23C2169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Set Information: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14A8B-DECC-972C-4DE3-7B2E8C70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879" y="1998460"/>
            <a:ext cx="3862872" cy="2861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C059DE-C12C-5B5A-07D6-A2F39CE97106}"/>
              </a:ext>
            </a:extLst>
          </p:cNvPr>
          <p:cNvSpPr txBox="1"/>
          <p:nvPr/>
        </p:nvSpPr>
        <p:spPr>
          <a:xfrm>
            <a:off x="1455576" y="1763486"/>
            <a:ext cx="52811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set contains 7 columns about 250 rows: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Industrial risk: 0=low risk, 0.5=medium risk, 1=high risk.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Management risk: 0=low risk, 0.5=medium risk, 1=high risk.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financial flexibility: 0=low flexibility, 0.5=medium flexibility, 1=high flexibility.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credibility: 0=low credibility, 0.5=medium credibility, 1=high credibility.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.competitiveness: 0=low competitiveness, 0.5=medium competitiveness,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1=high competitiveness.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Operating risk: 0=low risk, 0.5=medium risk, 1=high risk.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class: bankruptcy, non-bankruptcy (target variable).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2292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8770E-AAE0-F343-538F-BD8FFA5E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EDA(Exploratory Data Analysis)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9D4EF-88CA-F512-9325-9C4B352D4E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85069" y="2262673"/>
            <a:ext cx="4202980" cy="2332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B0DBFE-D571-A4B2-917E-F2A38CD51B7A}"/>
              </a:ext>
            </a:extLst>
          </p:cNvPr>
          <p:cNvSpPr txBox="1"/>
          <p:nvPr/>
        </p:nvSpPr>
        <p:spPr>
          <a:xfrm>
            <a:off x="1350725" y="2413337"/>
            <a:ext cx="48168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Exploratory Data Analysis(EDA) is an approach that is used to </a:t>
            </a:r>
            <a:r>
              <a:rPr lang="en-IN" dirty="0" err="1"/>
              <a:t>analyze</a:t>
            </a:r>
            <a:r>
              <a:rPr lang="en-IN" dirty="0"/>
              <a:t> the data and discover patterns ,or  check assumptions in data  with the help of  statistical summaries and graphical representations; it can also  help determine if the statistical techniques you are  considering for data analysis are appropriate.</a:t>
            </a:r>
          </a:p>
        </p:txBody>
      </p:sp>
    </p:spTree>
    <p:extLst>
      <p:ext uri="{BB962C8B-B14F-4D97-AF65-F5344CB8AC3E}">
        <p14:creationId xmlns:p14="http://schemas.microsoft.com/office/powerpoint/2010/main" val="2563195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7F30-806F-0807-BD75-30B56199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67" y="1014829"/>
            <a:ext cx="3145023" cy="1257300"/>
          </a:xfrm>
        </p:spPr>
        <p:txBody>
          <a:bodyPr>
            <a:normAutofit/>
          </a:bodyPr>
          <a:lstStyle/>
          <a:p>
            <a:r>
              <a:rPr lang="en-IN" sz="2000" b="1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420C96-24B6-AAFA-47F6-F4FB279D50D4}"/>
              </a:ext>
            </a:extLst>
          </p:cNvPr>
          <p:cNvSpPr txBox="1"/>
          <p:nvPr/>
        </p:nvSpPr>
        <p:spPr>
          <a:xfrm>
            <a:off x="556491" y="2118050"/>
            <a:ext cx="94892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b="1" i="0" dirty="0">
              <a:solidFill>
                <a:srgbClr val="000000"/>
              </a:solidFill>
              <a:effectLst/>
              <a:highlight>
                <a:srgbClr val="C0C0C0"/>
              </a:highlight>
              <a:latin typeface="Helvetica Neue"/>
            </a:endParaRP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Helvetica Neue"/>
              </a:rPr>
              <a:t>1.Importing Libraries and Reading File 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Helvetica Neue"/>
              </a:rPr>
              <a:t>2.Checking for Missing values 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Helvetica Neue"/>
              </a:rPr>
              <a:t>3.Checking for Correlation 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Helvetica Neue"/>
              </a:rPr>
              <a:t>4.pandas.Crosstab 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Helvetica Neue"/>
              </a:rPr>
              <a:t>5.Distribution Plot 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Helvetica Neue"/>
              </a:rPr>
              <a:t>6.Violin and Strip Plot 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Helvetica Neue"/>
              </a:rPr>
              <a:t>7.Line Plot 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Helvetica Neue"/>
              </a:rPr>
              <a:t>8.Histogram plots 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Helvetica Neue"/>
              </a:rPr>
              <a:t>9.Density Estimate Plots 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Helvetica Neue"/>
              </a:rPr>
              <a:t>10.Grouped Bar Charts using </a:t>
            </a:r>
            <a:r>
              <a:rPr lang="en-IN" b="0" i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Helvetica Neue"/>
              </a:rPr>
              <a:t>sns.catplot</a:t>
            </a:r>
            <a:r>
              <a:rPr lang="en-IN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Helvetica Neue"/>
              </a:rPr>
              <a:t> 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Helvetica Neue"/>
              </a:rPr>
              <a:t>11.Stacked Bar Charts 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Helvetica Neue"/>
              </a:rPr>
              <a:t>12.Conclution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983B38-CF3A-E49F-05F1-4BF95D74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896" y="2118050"/>
            <a:ext cx="5346613" cy="30630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DA49DE-702F-36D4-02D3-62955B92319F}"/>
              </a:ext>
            </a:extLst>
          </p:cNvPr>
          <p:cNvSpPr txBox="1"/>
          <p:nvPr/>
        </p:nvSpPr>
        <p:spPr>
          <a:xfrm>
            <a:off x="6696271" y="1320314"/>
            <a:ext cx="4068147" cy="64633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IN" dirty="0"/>
              <a:t>Step1: Importing libraries and Reading file: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D6829D-7B73-C677-86E8-051C46FE0F4A}"/>
              </a:ext>
            </a:extLst>
          </p:cNvPr>
          <p:cNvSpPr txBox="1"/>
          <p:nvPr/>
        </p:nvSpPr>
        <p:spPr>
          <a:xfrm>
            <a:off x="3794450" y="298580"/>
            <a:ext cx="2901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00476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DEB29-215D-2990-5FB6-A177B3E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641" y="674915"/>
            <a:ext cx="3041779" cy="715347"/>
          </a:xfrm>
        </p:spPr>
        <p:txBody>
          <a:bodyPr>
            <a:normAutofit/>
          </a:bodyPr>
          <a:lstStyle/>
          <a:p>
            <a:r>
              <a:rPr lang="en-IN" sz="2000" dirty="0"/>
              <a:t>Dataset with top5 rows: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D97F4-4660-540D-E42B-5C3155C1A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89" y="1324947"/>
            <a:ext cx="7585203" cy="2192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AB5125-0E68-14DB-2C23-B0D061938B67}"/>
              </a:ext>
            </a:extLst>
          </p:cNvPr>
          <p:cNvSpPr txBox="1"/>
          <p:nvPr/>
        </p:nvSpPr>
        <p:spPr>
          <a:xfrm>
            <a:off x="2239348" y="4030824"/>
            <a:ext cx="26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Checking for null values: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8677BD-83AB-C35D-0652-7F2DD0999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65" y="3956180"/>
            <a:ext cx="4683967" cy="28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22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AA8E9-62F8-9241-8EBE-92C05D65276D}"/>
              </a:ext>
            </a:extLst>
          </p:cNvPr>
          <p:cNvSpPr txBox="1"/>
          <p:nvPr/>
        </p:nvSpPr>
        <p:spPr>
          <a:xfrm>
            <a:off x="3237722" y="513184"/>
            <a:ext cx="47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Checking duplicate values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49332-CA96-2107-2710-2446312CC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7850"/>
            <a:ext cx="2339543" cy="823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7617A8-8524-B652-9A86-1CFF09D8D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362" y="1705547"/>
            <a:ext cx="5730737" cy="32235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0E2474-CACC-53B1-8E42-5EF4F9535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76" y="5301906"/>
            <a:ext cx="2430991" cy="5029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3EF05D-040A-1F3A-4917-DD2A344195E3}"/>
              </a:ext>
            </a:extLst>
          </p:cNvPr>
          <p:cNvSpPr txBox="1"/>
          <p:nvPr/>
        </p:nvSpPr>
        <p:spPr>
          <a:xfrm>
            <a:off x="1894114" y="2276669"/>
            <a:ext cx="20527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Count of duplicated rows:</a:t>
            </a:r>
          </a:p>
          <a:p>
            <a:endParaRPr lang="en-IN" dirty="0"/>
          </a:p>
          <a:p>
            <a:r>
              <a:rPr lang="en-IN" dirty="0"/>
              <a:t>We have 147 rows and 7 columns count,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2373B1-19D8-C484-2408-3ECAA843AD38}"/>
              </a:ext>
            </a:extLst>
          </p:cNvPr>
          <p:cNvSpPr txBox="1"/>
          <p:nvPr/>
        </p:nvSpPr>
        <p:spPr>
          <a:xfrm>
            <a:off x="1726163" y="539309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Drop duplicates:</a:t>
            </a:r>
          </a:p>
        </p:txBody>
      </p:sp>
    </p:spTree>
    <p:extLst>
      <p:ext uri="{BB962C8B-B14F-4D97-AF65-F5344CB8AC3E}">
        <p14:creationId xmlns:p14="http://schemas.microsoft.com/office/powerpoint/2010/main" val="2564642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Quadratic collection</Template>
  <TotalTime>1960</TotalTime>
  <Words>1641</Words>
  <Application>Microsoft Office PowerPoint</Application>
  <PresentationFormat>Widescreen</PresentationFormat>
  <Paragraphs>218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Courier New</vt:lpstr>
      <vt:lpstr>Goudy Old Style</vt:lpstr>
      <vt:lpstr>Helvetica Neue</vt:lpstr>
      <vt:lpstr>Times New Roman</vt:lpstr>
      <vt:lpstr>Wingdings</vt:lpstr>
      <vt:lpstr>Wingdings 2</vt:lpstr>
      <vt:lpstr>SlateVTI</vt:lpstr>
      <vt:lpstr>PowerPoint Presentation</vt:lpstr>
      <vt:lpstr>GROUP:6 </vt:lpstr>
      <vt:lpstr>Business objective:</vt:lpstr>
      <vt:lpstr>Project Architecture &amp;Project Flow:</vt:lpstr>
      <vt:lpstr>Data Set Information:</vt:lpstr>
      <vt:lpstr>EDA(Exploratory Data Analysis)</vt:lpstr>
      <vt:lpstr>CONTENTS</vt:lpstr>
      <vt:lpstr>Dataset with top5 rows:</vt:lpstr>
      <vt:lpstr>PowerPoint Presentation</vt:lpstr>
      <vt:lpstr>Checking for Correlation:</vt:lpstr>
      <vt:lpstr>Using Crosstab:  We now use Crosstab from pandas to   understand each feature with respect to Bankruptcy.</vt:lpstr>
      <vt:lpstr>Pairplot: Pairplot for this data has proven to be not useful because the data is not continuous. Lets explore a bit more on sns.</vt:lpstr>
      <vt:lpstr>PowerPoint Presentation</vt:lpstr>
      <vt:lpstr>PowerPoint Presentation</vt:lpstr>
      <vt:lpstr>PowerPoint Presentation</vt:lpstr>
      <vt:lpstr>Understanding with Line plot:</vt:lpstr>
      <vt:lpstr>Histogram plots:</vt:lpstr>
      <vt:lpstr>Stacked Bar Charts for Checking Proportions:</vt:lpstr>
      <vt:lpstr>Model Building</vt:lpstr>
      <vt:lpstr>PowerPoint Presentation</vt:lpstr>
      <vt:lpstr>Logistic Regression </vt:lpstr>
      <vt:lpstr>Decision Tree Model</vt:lpstr>
      <vt:lpstr>KNN Classifier Model</vt:lpstr>
      <vt:lpstr>Random Forest Classifier</vt:lpstr>
      <vt:lpstr>Bagging Classifier</vt:lpstr>
      <vt:lpstr>Ada Boost Classifier</vt:lpstr>
      <vt:lpstr>Gradient Boosting Classifier</vt:lpstr>
      <vt:lpstr>SVC – Kernal Linear</vt:lpstr>
      <vt:lpstr>SVC-Kernal Poly </vt:lpstr>
      <vt:lpstr>SVC</vt:lpstr>
      <vt:lpstr>Stacking Classifier</vt:lpstr>
      <vt:lpstr>Final Model Evaluation</vt:lpstr>
      <vt:lpstr>Deployment</vt:lpstr>
      <vt:lpstr>Deployment using Streamlit Result:</vt:lpstr>
      <vt:lpstr>PowerPoint Presentation</vt:lpstr>
      <vt:lpstr>Challenges faced while doing project &amp;how did you overcome it.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yessasvini yessasvini</dc:creator>
  <cp:lastModifiedBy>yessasvini yessasvini</cp:lastModifiedBy>
  <cp:revision>1</cp:revision>
  <dcterms:created xsi:type="dcterms:W3CDTF">2024-02-27T06:33:45Z</dcterms:created>
  <dcterms:modified xsi:type="dcterms:W3CDTF">2024-03-23T19:17:56Z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